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96" r:id="rId3"/>
    <p:sldId id="327" r:id="rId4"/>
    <p:sldId id="333" r:id="rId5"/>
    <p:sldId id="334" r:id="rId6"/>
    <p:sldId id="335" r:id="rId7"/>
    <p:sldId id="294" r:id="rId8"/>
    <p:sldId id="317" r:id="rId9"/>
    <p:sldId id="318" r:id="rId10"/>
    <p:sldId id="319" r:id="rId11"/>
    <p:sldId id="320" r:id="rId12"/>
    <p:sldId id="321" r:id="rId13"/>
    <p:sldId id="324" r:id="rId14"/>
    <p:sldId id="322" r:id="rId15"/>
    <p:sldId id="323" r:id="rId16"/>
    <p:sldId id="325" r:id="rId17"/>
    <p:sldId id="326" r:id="rId18"/>
    <p:sldId id="297" r:id="rId19"/>
    <p:sldId id="298" r:id="rId20"/>
    <p:sldId id="336" r:id="rId21"/>
    <p:sldId id="337" r:id="rId22"/>
    <p:sldId id="338" r:id="rId23"/>
    <p:sldId id="340" r:id="rId24"/>
    <p:sldId id="29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28"/>
  </p:normalViewPr>
  <p:slideViewPr>
    <p:cSldViewPr snapToGrid="0">
      <p:cViewPr varScale="1">
        <p:scale>
          <a:sx n="44" d="100"/>
          <a:sy n="44" d="100"/>
        </p:scale>
        <p:origin x="232"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xfrm>
            <a:off x="1143000" y="685800"/>
            <a:ext cx="4572000" cy="3429000"/>
          </a:xfrm>
          <a:prstGeom prst="rect">
            <a:avLst/>
          </a:prstGeom>
        </p:spPr>
        <p:txBody>
          <a:bodyPr/>
          <a:lstStyle/>
          <a:p>
            <a:endParaRPr/>
          </a:p>
        </p:txBody>
      </p:sp>
      <p:sp>
        <p:nvSpPr>
          <p:cNvPr id="655" name="Shape 6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 Center copia">
    <p:spTree>
      <p:nvGrpSpPr>
        <p:cNvPr id="1" name=""/>
        <p:cNvGrpSpPr/>
        <p:nvPr/>
      </p:nvGrpSpPr>
      <p:grpSpPr>
        <a:xfrm>
          <a:off x="0" y="0"/>
          <a:ext cx="0" cy="0"/>
          <a:chOff x="0" y="0"/>
          <a:chExt cx="0" cy="0"/>
        </a:xfrm>
      </p:grpSpPr>
      <p:sp>
        <p:nvSpPr>
          <p:cNvPr id="11" name="ESPACIO PARA EL título de la presentación"/>
          <p:cNvSpPr txBox="1">
            <a:spLocks noGrp="1"/>
          </p:cNvSpPr>
          <p:nvPr>
            <p:ph type="body" sz="quarter" idx="13"/>
          </p:nvPr>
        </p:nvSpPr>
        <p:spPr>
          <a:xfrm>
            <a:off x="2087304" y="4951260"/>
            <a:ext cx="9935569" cy="3813480"/>
          </a:xfrm>
          <a:prstGeom prst="rect">
            <a:avLst/>
          </a:prstGeom>
        </p:spPr>
        <p:txBody>
          <a:bodyPr anchor="t"/>
          <a:lstStyle/>
          <a:p>
            <a:pPr marL="0" indent="0">
              <a:lnSpc>
                <a:spcPct val="80000"/>
              </a:lnSpc>
              <a:spcBef>
                <a:spcPts val="0"/>
              </a:spcBef>
              <a:buSzTx/>
              <a:buNone/>
              <a:defRPr sz="9000" cap="all">
                <a:latin typeface="Laurentian Std SemiBold"/>
                <a:ea typeface="Laurentian Std SemiBold"/>
                <a:cs typeface="Laurentian Std SemiBold"/>
                <a:sym typeface="Laurentian Std SemiBold"/>
              </a:defRPr>
            </a:pPr>
            <a:r>
              <a:t>ESPACIO PARA EL título de la </a:t>
            </a:r>
            <a:r>
              <a:rPr>
                <a:solidFill>
                  <a:srgbClr val="C09C5C"/>
                </a:solidFill>
              </a:rPr>
              <a:t>presentación</a:t>
            </a:r>
          </a:p>
        </p:txBody>
      </p:sp>
      <p:pic>
        <p:nvPicPr>
          <p:cNvPr id="12" name="Image" descr="Image"/>
          <p:cNvPicPr>
            <a:picLocks noChangeAspect="1"/>
          </p:cNvPicPr>
          <p:nvPr/>
        </p:nvPicPr>
        <p:blipFill>
          <a:blip r:embed="rId2"/>
          <a:stretch>
            <a:fillRect/>
          </a:stretch>
        </p:blipFill>
        <p:spPr>
          <a:xfrm>
            <a:off x="2087304" y="10581784"/>
            <a:ext cx="2758366" cy="1679672"/>
          </a:xfrm>
          <a:prstGeom prst="rect">
            <a:avLst/>
          </a:prstGeom>
          <a:ln w="12700">
            <a:miter lim="400000"/>
          </a:ln>
        </p:spPr>
      </p:pic>
      <p:pic>
        <p:nvPicPr>
          <p:cNvPr id="13" name="Image" descr="Image"/>
          <p:cNvPicPr>
            <a:picLocks noChangeAspect="1"/>
          </p:cNvPicPr>
          <p:nvPr/>
        </p:nvPicPr>
        <p:blipFill>
          <a:blip r:embed="rId3"/>
          <a:stretch>
            <a:fillRect/>
          </a:stretch>
        </p:blipFill>
        <p:spPr>
          <a:xfrm>
            <a:off x="20436417" y="6720989"/>
            <a:ext cx="4036393" cy="7133303"/>
          </a:xfrm>
          <a:prstGeom prst="rect">
            <a:avLst/>
          </a:prstGeom>
          <a:ln w="12700">
            <a:miter lim="400000"/>
          </a:ln>
        </p:spPr>
      </p:pic>
      <p:sp>
        <p:nvSpPr>
          <p:cNvPr id="14" name="FECHA 11, 2020"/>
          <p:cNvSpPr txBox="1">
            <a:spLocks noGrp="1"/>
          </p:cNvSpPr>
          <p:nvPr>
            <p:ph type="body" sz="quarter" idx="14"/>
          </p:nvPr>
        </p:nvSpPr>
        <p:spPr>
          <a:xfrm>
            <a:off x="2087304" y="4236534"/>
            <a:ext cx="2180235" cy="469901"/>
          </a:xfrm>
          <a:prstGeom prst="rect">
            <a:avLst/>
          </a:prstGeom>
        </p:spPr>
        <p:txBody>
          <a:bodyPr wrap="none" anchor="t">
            <a:spAutoFit/>
          </a:bodyPr>
          <a:lstStyle>
            <a:lvl1pPr marL="0" indent="0">
              <a:lnSpc>
                <a:spcPct val="60000"/>
              </a:lnSpc>
              <a:spcBef>
                <a:spcPts val="0"/>
              </a:spcBef>
              <a:buSzTx/>
              <a:buNone/>
              <a:defRPr sz="2400" cap="all" spc="48">
                <a:solidFill>
                  <a:srgbClr val="B9975B"/>
                </a:solidFill>
                <a:latin typeface="Seravek"/>
                <a:ea typeface="Seravek"/>
                <a:cs typeface="Seravek"/>
                <a:sym typeface="Seravek"/>
              </a:defRPr>
            </a:lvl1pPr>
          </a:lstStyle>
          <a:p>
            <a:r>
              <a:t>FECHA 11, 2020</a:t>
            </a:r>
          </a:p>
        </p:txBody>
      </p:sp>
      <p:sp>
        <p:nvSpPr>
          <p:cNvPr id="15" name="Slide Number"/>
          <p:cNvSpPr txBox="1">
            <a:spLocks noGrp="1"/>
          </p:cNvSpPr>
          <p:nvPr>
            <p:ph type="sldNum" sz="quarter" idx="2"/>
          </p:nvPr>
        </p:nvSpPr>
        <p:spPr>
          <a:xfrm>
            <a:off x="11959031" y="13081000"/>
            <a:ext cx="453238" cy="469900"/>
          </a:xfrm>
          <a:prstGeom prst="rect">
            <a:avLst/>
          </a:prstGeom>
        </p:spPr>
        <p:txBody>
          <a:bodyPr/>
          <a:lstStyle>
            <a:lvl1pPr algn="ctr">
              <a:defRPr sz="2400">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Esquema en verde">
    <p:bg>
      <p:bgPr>
        <a:solidFill>
          <a:srgbClr val="025A4F"/>
        </a:solidFill>
        <a:effectLst/>
      </p:bgPr>
    </p:bg>
    <p:spTree>
      <p:nvGrpSpPr>
        <p:cNvPr id="1" name=""/>
        <p:cNvGrpSpPr/>
        <p:nvPr/>
      </p:nvGrpSpPr>
      <p:grpSpPr>
        <a:xfrm>
          <a:off x="0" y="0"/>
          <a:ext cx="0" cy="0"/>
          <a:chOff x="0" y="0"/>
          <a:chExt cx="0" cy="0"/>
        </a:xfrm>
      </p:grpSpPr>
      <p:sp>
        <p:nvSpPr>
          <p:cNvPr id="34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42" name="Caja de texto para el nombre del tema"/>
          <p:cNvSpPr txBox="1"/>
          <p:nvPr/>
        </p:nvSpPr>
        <p:spPr>
          <a:xfrm>
            <a:off x="2087304" y="2744707"/>
            <a:ext cx="9400436" cy="2030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90000"/>
              </a:lnSpc>
              <a:defRPr sz="7200" b="0">
                <a:solidFill>
                  <a:srgbClr val="B9975B"/>
                </a:solidFill>
                <a:latin typeface="Laurentian Std SemiBold"/>
                <a:ea typeface="Laurentian Std SemiBold"/>
                <a:cs typeface="Laurentian Std SemiBold"/>
                <a:sym typeface="Laurentian Std SemiBold"/>
              </a:defRPr>
            </a:lvl1pPr>
          </a:lstStyle>
          <a:p>
            <a:r>
              <a:t>Caja de texto para el nombre del tema</a:t>
            </a:r>
          </a:p>
        </p:txBody>
      </p:sp>
      <p:pic>
        <p:nvPicPr>
          <p:cNvPr id="343"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344" name="TRES…"/>
          <p:cNvSpPr txBox="1"/>
          <p:nvPr/>
        </p:nvSpPr>
        <p:spPr>
          <a:xfrm>
            <a:off x="16964659" y="6980117"/>
            <a:ext cx="4346311"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TRES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345" name="Line"/>
          <p:cNvSpPr/>
          <p:nvPr/>
        </p:nvSpPr>
        <p:spPr>
          <a:xfrm>
            <a:off x="17034563"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6" name="UNO…"/>
          <p:cNvSpPr txBox="1"/>
          <p:nvPr/>
        </p:nvSpPr>
        <p:spPr>
          <a:xfrm>
            <a:off x="2087304" y="6980117"/>
            <a:ext cx="4346312"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UNO</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347" name="Line"/>
          <p:cNvSpPr/>
          <p:nvPr/>
        </p:nvSpPr>
        <p:spPr>
          <a:xfrm>
            <a:off x="2157208"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8" name="DOS…"/>
          <p:cNvSpPr txBox="1"/>
          <p:nvPr/>
        </p:nvSpPr>
        <p:spPr>
          <a:xfrm>
            <a:off x="9525981" y="6980117"/>
            <a:ext cx="4346312"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DOS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349" name="Line"/>
          <p:cNvSpPr/>
          <p:nvPr/>
        </p:nvSpPr>
        <p:spPr>
          <a:xfrm>
            <a:off x="9595885"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0" name="Caja de texto para el subtema"/>
          <p:cNvSpPr txBox="1"/>
          <p:nvPr/>
        </p:nvSpPr>
        <p:spPr>
          <a:xfrm>
            <a:off x="2087304" y="4982227"/>
            <a:ext cx="7916952" cy="712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4800" b="0">
                <a:solidFill>
                  <a:srgbClr val="FFFFFF"/>
                </a:solidFill>
                <a:latin typeface="Laurentian Std SemiBold"/>
                <a:ea typeface="Laurentian Std SemiBold"/>
                <a:cs typeface="Laurentian Std SemiBold"/>
                <a:sym typeface="Laurentian Std SemiBold"/>
              </a:defRPr>
            </a:lvl1pPr>
          </a:lstStyle>
          <a:p>
            <a:r>
              <a:t>Caja de texto para el subtema</a:t>
            </a:r>
          </a:p>
        </p:txBody>
      </p:sp>
      <p:sp>
        <p:nvSpPr>
          <p:cNvPr id="351"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352" name="Torerum qui cus estiasi offic tem fugitis ute rendisci ut lacerume re delenda nectio. Ut que magnis dollora ectatem porerum,"/>
          <p:cNvSpPr txBox="1"/>
          <p:nvPr/>
        </p:nvSpPr>
        <p:spPr>
          <a:xfrm>
            <a:off x="16998641"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353" name="Torerum qui cus estiasi offic tem fugitis ute rendisci ut lacerume re delenda nectio. Ut que magnis dollora ectatem porerum,"/>
          <p:cNvSpPr txBox="1"/>
          <p:nvPr/>
        </p:nvSpPr>
        <p:spPr>
          <a:xfrm>
            <a:off x="2121287"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354" name="Torerum qui cus estiasi offic tem fugitis ute rendisci ut lacerume re delenda nectio. Ut que magnis dollora ectatem porerum,"/>
          <p:cNvSpPr txBox="1"/>
          <p:nvPr/>
        </p:nvSpPr>
        <p:spPr>
          <a:xfrm>
            <a:off x="9559964"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parador verde">
    <p:bg>
      <p:bgPr>
        <a:solidFill>
          <a:srgbClr val="025A4F"/>
        </a:solidFill>
        <a:effectLst/>
      </p:bgPr>
    </p:bg>
    <p:spTree>
      <p:nvGrpSpPr>
        <p:cNvPr id="1" name=""/>
        <p:cNvGrpSpPr/>
        <p:nvPr/>
      </p:nvGrpSpPr>
      <p:grpSpPr>
        <a:xfrm>
          <a:off x="0" y="0"/>
          <a:ext cx="0" cy="0"/>
          <a:chOff x="0" y="0"/>
          <a:chExt cx="0" cy="0"/>
        </a:xfrm>
      </p:grpSpPr>
      <p:sp>
        <p:nvSpPr>
          <p:cNvPr id="361" name="Image"/>
          <p:cNvSpPr>
            <a:spLocks noGrp="1"/>
          </p:cNvSpPr>
          <p:nvPr>
            <p:ph type="pic" sz="half" idx="13"/>
          </p:nvPr>
        </p:nvSpPr>
        <p:spPr>
          <a:xfrm>
            <a:off x="20221550" y="2243619"/>
            <a:ext cx="7568136" cy="13374793"/>
          </a:xfrm>
          <a:prstGeom prst="rect">
            <a:avLst/>
          </a:prstGeom>
        </p:spPr>
        <p:txBody>
          <a:bodyPr lIns="91439" tIns="45719" rIns="91439" bIns="45719" anchor="t">
            <a:noAutofit/>
          </a:bodyPr>
          <a:lstStyle/>
          <a:p>
            <a:endParaRPr/>
          </a:p>
        </p:txBody>
      </p:sp>
      <p:sp>
        <p:nvSpPr>
          <p:cNvPr id="362" name="Separador"/>
          <p:cNvSpPr txBox="1">
            <a:spLocks noGrp="1"/>
          </p:cNvSpPr>
          <p:nvPr>
            <p:ph type="body" idx="14"/>
          </p:nvPr>
        </p:nvSpPr>
        <p:spPr>
          <a:xfrm>
            <a:off x="-664363" y="2861057"/>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36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364"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365" name="Lorem ipsum dolor sit amet, consectetuer adipiscing elit, sed diam nonummy nibh euismod tincidunt ut laoreet dolore magna aliquam erat volutpat. Ut wisi enim ad minim veniam, quis nostrud exerci tation ullamcorper."/>
          <p:cNvSpPr txBox="1"/>
          <p:nvPr/>
        </p:nvSpPr>
        <p:spPr>
          <a:xfrm>
            <a:off x="11791393" y="9349182"/>
            <a:ext cx="11021566"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pread fotografía 04 prepa">
    <p:spTree>
      <p:nvGrpSpPr>
        <p:cNvPr id="1" name=""/>
        <p:cNvGrpSpPr/>
        <p:nvPr/>
      </p:nvGrpSpPr>
      <p:grpSpPr>
        <a:xfrm>
          <a:off x="0" y="0"/>
          <a:ext cx="0" cy="0"/>
          <a:chOff x="0" y="0"/>
          <a:chExt cx="0" cy="0"/>
        </a:xfrm>
      </p:grpSpPr>
      <p:sp>
        <p:nvSpPr>
          <p:cNvPr id="421"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422" name="Image"/>
          <p:cNvSpPr>
            <a:spLocks noGrp="1"/>
          </p:cNvSpPr>
          <p:nvPr>
            <p:ph type="pic" sz="half" idx="14"/>
          </p:nvPr>
        </p:nvSpPr>
        <p:spPr>
          <a:xfrm>
            <a:off x="17546022" y="2173351"/>
            <a:ext cx="8529321" cy="15073448"/>
          </a:xfrm>
          <a:prstGeom prst="rect">
            <a:avLst/>
          </a:prstGeom>
        </p:spPr>
        <p:txBody>
          <a:bodyPr lIns="91439" tIns="45719" rIns="91439" bIns="45719" anchor="t">
            <a:noAutofit/>
          </a:bodyPr>
          <a:lstStyle/>
          <a:p>
            <a:endParaRPr/>
          </a:p>
        </p:txBody>
      </p:sp>
      <p:sp>
        <p:nvSpPr>
          <p:cNvPr id="423" name="Bullet"/>
          <p:cNvSpPr txBox="1">
            <a:spLocks noGrp="1"/>
          </p:cNvSpPr>
          <p:nvPr>
            <p:ph type="body" sz="quarter" idx="15"/>
          </p:nvPr>
        </p:nvSpPr>
        <p:spPr>
          <a:xfrm>
            <a:off x="12282546" y="45372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424"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parador guinda">
    <p:bg>
      <p:bgPr>
        <a:solidFill>
          <a:srgbClr val="8D1638"/>
        </a:solidFill>
        <a:effectLst/>
      </p:bgPr>
    </p:bg>
    <p:spTree>
      <p:nvGrpSpPr>
        <p:cNvPr id="1" name=""/>
        <p:cNvGrpSpPr/>
        <p:nvPr/>
      </p:nvGrpSpPr>
      <p:grpSpPr>
        <a:xfrm>
          <a:off x="0" y="0"/>
          <a:ext cx="0" cy="0"/>
          <a:chOff x="0" y="0"/>
          <a:chExt cx="0" cy="0"/>
        </a:xfrm>
      </p:grpSpPr>
      <p:sp>
        <p:nvSpPr>
          <p:cNvPr id="470" name="Image"/>
          <p:cNvSpPr>
            <a:spLocks noGrp="1"/>
          </p:cNvSpPr>
          <p:nvPr>
            <p:ph type="pic" sz="quarter" idx="13"/>
          </p:nvPr>
        </p:nvSpPr>
        <p:spPr>
          <a:xfrm>
            <a:off x="1857350" y="8419"/>
            <a:ext cx="2522379" cy="4457676"/>
          </a:xfrm>
          <a:prstGeom prst="rect">
            <a:avLst/>
          </a:prstGeom>
        </p:spPr>
        <p:txBody>
          <a:bodyPr lIns="91439" tIns="45719" rIns="91439" bIns="45719" anchor="t">
            <a:noAutofit/>
          </a:bodyPr>
          <a:lstStyle/>
          <a:p>
            <a:endParaRPr/>
          </a:p>
        </p:txBody>
      </p:sp>
      <p:sp>
        <p:nvSpPr>
          <p:cNvPr id="471" name="Separador"/>
          <p:cNvSpPr txBox="1">
            <a:spLocks noGrp="1"/>
          </p:cNvSpPr>
          <p:nvPr>
            <p:ph type="body" idx="14"/>
          </p:nvPr>
        </p:nvSpPr>
        <p:spPr>
          <a:xfrm>
            <a:off x="-664363" y="2861057"/>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47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473"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474" name="Lorem ipsum dolor sit amet, consectetuer adipiscing elit, sed diam nonummy nibh euismod tincidunt ut laoreet dolore magna aliquam erat volutpat. Ut wisi enim ad minim veniam, quis nostrud exerci tation ullamcorper."/>
          <p:cNvSpPr txBox="1"/>
          <p:nvPr/>
        </p:nvSpPr>
        <p:spPr>
          <a:xfrm>
            <a:off x="11791393" y="9349182"/>
            <a:ext cx="11021566"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pread fotografía 04 Universidad">
    <p:spTree>
      <p:nvGrpSpPr>
        <p:cNvPr id="1" name=""/>
        <p:cNvGrpSpPr/>
        <p:nvPr/>
      </p:nvGrpSpPr>
      <p:grpSpPr>
        <a:xfrm>
          <a:off x="0" y="0"/>
          <a:ext cx="0" cy="0"/>
          <a:chOff x="0" y="0"/>
          <a:chExt cx="0" cy="0"/>
        </a:xfrm>
      </p:grpSpPr>
      <p:sp>
        <p:nvSpPr>
          <p:cNvPr id="527"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528" name="Image"/>
          <p:cNvSpPr>
            <a:spLocks noGrp="1"/>
          </p:cNvSpPr>
          <p:nvPr>
            <p:ph type="pic" sz="quarter" idx="14"/>
          </p:nvPr>
        </p:nvSpPr>
        <p:spPr>
          <a:xfrm>
            <a:off x="-81579" y="8730799"/>
            <a:ext cx="4006213" cy="7079982"/>
          </a:xfrm>
          <a:prstGeom prst="rect">
            <a:avLst/>
          </a:prstGeom>
        </p:spPr>
        <p:txBody>
          <a:bodyPr lIns="91439" tIns="45719" rIns="91439" bIns="45719" anchor="t">
            <a:noAutofit/>
          </a:bodyPr>
          <a:lstStyle/>
          <a:p>
            <a:endParaRPr/>
          </a:p>
        </p:txBody>
      </p:sp>
      <p:sp>
        <p:nvSpPr>
          <p:cNvPr id="529" name="Bullet"/>
          <p:cNvSpPr txBox="1">
            <a:spLocks noGrp="1"/>
          </p:cNvSpPr>
          <p:nvPr>
            <p:ph type="body" sz="quarter" idx="15"/>
          </p:nvPr>
        </p:nvSpPr>
        <p:spPr>
          <a:xfrm>
            <a:off x="-493654" y="90838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530"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parador verde">
    <p:bg>
      <p:bgPr>
        <a:solidFill>
          <a:srgbClr val="12326E"/>
        </a:solidFill>
        <a:effectLst/>
      </p:bgPr>
    </p:bg>
    <p:spTree>
      <p:nvGrpSpPr>
        <p:cNvPr id="1" name=""/>
        <p:cNvGrpSpPr/>
        <p:nvPr/>
      </p:nvGrpSpPr>
      <p:grpSpPr>
        <a:xfrm>
          <a:off x="0" y="0"/>
          <a:ext cx="0" cy="0"/>
          <a:chOff x="0" y="0"/>
          <a:chExt cx="0" cy="0"/>
        </a:xfrm>
      </p:grpSpPr>
      <p:sp>
        <p:nvSpPr>
          <p:cNvPr id="576" name="Image"/>
          <p:cNvSpPr>
            <a:spLocks noGrp="1"/>
          </p:cNvSpPr>
          <p:nvPr>
            <p:ph type="pic" sz="half" idx="13"/>
          </p:nvPr>
        </p:nvSpPr>
        <p:spPr>
          <a:xfrm>
            <a:off x="4805417" y="-84760"/>
            <a:ext cx="6318347" cy="11166102"/>
          </a:xfrm>
          <a:prstGeom prst="rect">
            <a:avLst/>
          </a:prstGeom>
        </p:spPr>
        <p:txBody>
          <a:bodyPr lIns="91439" tIns="45719" rIns="91439" bIns="45719" anchor="t">
            <a:noAutofit/>
          </a:bodyPr>
          <a:lstStyle/>
          <a:p>
            <a:endParaRPr/>
          </a:p>
        </p:txBody>
      </p:sp>
      <p:sp>
        <p:nvSpPr>
          <p:cNvPr id="577" name="Separador"/>
          <p:cNvSpPr txBox="1">
            <a:spLocks noGrp="1"/>
          </p:cNvSpPr>
          <p:nvPr>
            <p:ph type="body" idx="14"/>
          </p:nvPr>
        </p:nvSpPr>
        <p:spPr>
          <a:xfrm>
            <a:off x="-664363" y="2861057"/>
            <a:ext cx="24275974" cy="5703467"/>
          </a:xfrm>
          <a:prstGeom prst="rect">
            <a:avLst/>
          </a:prstGeom>
        </p:spPr>
        <p:txBody>
          <a:bodyPr anchor="t">
            <a:spAutoFit/>
          </a:bodyPr>
          <a:lstStyle>
            <a:lvl1pPr marL="0" indent="0">
              <a:lnSpc>
                <a:spcPct val="60000"/>
              </a:lnSpc>
              <a:spcBef>
                <a:spcPts val="0"/>
              </a:spcBef>
              <a:buSzTx/>
              <a:buNone/>
              <a:defRPr sz="44400">
                <a:solidFill>
                  <a:srgbClr val="FFFFFF"/>
                </a:solidFill>
                <a:latin typeface="Laurentian Std SemiBold"/>
                <a:ea typeface="Laurentian Std SemiBold"/>
                <a:cs typeface="Laurentian Std SemiBold"/>
                <a:sym typeface="Laurentian Std SemiBold"/>
              </a:defRPr>
            </a:lvl1pPr>
          </a:lstStyle>
          <a:p>
            <a:r>
              <a:t>Separador</a:t>
            </a:r>
          </a:p>
        </p:txBody>
      </p:sp>
      <p:sp>
        <p:nvSpPr>
          <p:cNvPr id="57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579"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
        <p:nvSpPr>
          <p:cNvPr id="580" name="Lorem ipsum dolor sit amet, consectetuer adipiscing elit, sed diam nonummy nibh euismod tincidunt ut laoreet dolore magna aliquam erat volutpat. Ut wisi enim ad minim veniam, quis nostrud exerci tation ullamcorper."/>
          <p:cNvSpPr txBox="1"/>
          <p:nvPr/>
        </p:nvSpPr>
        <p:spPr>
          <a:xfrm>
            <a:off x="11791393" y="9349182"/>
            <a:ext cx="11021566"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pread fotografía 04 Posgrados">
    <p:spTree>
      <p:nvGrpSpPr>
        <p:cNvPr id="1" name=""/>
        <p:cNvGrpSpPr/>
        <p:nvPr/>
      </p:nvGrpSpPr>
      <p:grpSpPr>
        <a:xfrm>
          <a:off x="0" y="0"/>
          <a:ext cx="0" cy="0"/>
          <a:chOff x="0" y="0"/>
          <a:chExt cx="0" cy="0"/>
        </a:xfrm>
      </p:grpSpPr>
      <p:sp>
        <p:nvSpPr>
          <p:cNvPr id="635" name="Basket05.jpg"/>
          <p:cNvSpPr>
            <a:spLocks noGrp="1"/>
          </p:cNvSpPr>
          <p:nvPr>
            <p:ph type="pic" idx="13"/>
          </p:nvPr>
        </p:nvSpPr>
        <p:spPr>
          <a:xfrm>
            <a:off x="-145144" y="0"/>
            <a:ext cx="24674288" cy="13716000"/>
          </a:xfrm>
          <a:prstGeom prst="rect">
            <a:avLst/>
          </a:prstGeom>
        </p:spPr>
        <p:txBody>
          <a:bodyPr lIns="91439" tIns="45719" rIns="91439" bIns="45719" anchor="t">
            <a:noAutofit/>
          </a:bodyPr>
          <a:lstStyle/>
          <a:p>
            <a:endParaRPr/>
          </a:p>
        </p:txBody>
      </p:sp>
      <p:sp>
        <p:nvSpPr>
          <p:cNvPr id="636" name="Image"/>
          <p:cNvSpPr>
            <a:spLocks noGrp="1"/>
          </p:cNvSpPr>
          <p:nvPr>
            <p:ph type="pic" sz="quarter" idx="14"/>
          </p:nvPr>
        </p:nvSpPr>
        <p:spPr>
          <a:xfrm>
            <a:off x="-30779" y="8795424"/>
            <a:ext cx="3933078" cy="6950733"/>
          </a:xfrm>
          <a:prstGeom prst="rect">
            <a:avLst/>
          </a:prstGeom>
        </p:spPr>
        <p:txBody>
          <a:bodyPr lIns="91439" tIns="45719" rIns="91439" bIns="45719" anchor="t">
            <a:noAutofit/>
          </a:bodyPr>
          <a:lstStyle/>
          <a:p>
            <a:endParaRPr/>
          </a:p>
        </p:txBody>
      </p:sp>
      <p:sp>
        <p:nvSpPr>
          <p:cNvPr id="637" name="Bullet"/>
          <p:cNvSpPr txBox="1">
            <a:spLocks noGrp="1"/>
          </p:cNvSpPr>
          <p:nvPr>
            <p:ph type="body" sz="quarter" idx="15"/>
          </p:nvPr>
        </p:nvSpPr>
        <p:spPr>
          <a:xfrm>
            <a:off x="-493654" y="9083802"/>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638"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Gracias">
    <p:spTree>
      <p:nvGrpSpPr>
        <p:cNvPr id="1" name=""/>
        <p:cNvGrpSpPr/>
        <p:nvPr/>
      </p:nvGrpSpPr>
      <p:grpSpPr>
        <a:xfrm>
          <a:off x="0" y="0"/>
          <a:ext cx="0" cy="0"/>
          <a:chOff x="0" y="0"/>
          <a:chExt cx="0" cy="0"/>
        </a:xfrm>
      </p:grpSpPr>
      <p:pic>
        <p:nvPicPr>
          <p:cNvPr id="645" name="Image" descr="Image"/>
          <p:cNvPicPr>
            <a:picLocks noChangeAspect="1"/>
          </p:cNvPicPr>
          <p:nvPr/>
        </p:nvPicPr>
        <p:blipFill>
          <a:blip r:embed="rId2"/>
          <a:stretch>
            <a:fillRect/>
          </a:stretch>
        </p:blipFill>
        <p:spPr>
          <a:xfrm>
            <a:off x="10617910" y="8997056"/>
            <a:ext cx="3148180" cy="1917043"/>
          </a:xfrm>
          <a:prstGeom prst="rect">
            <a:avLst/>
          </a:prstGeom>
          <a:ln w="12700">
            <a:miter lim="400000"/>
          </a:ln>
        </p:spPr>
      </p:pic>
      <p:pic>
        <p:nvPicPr>
          <p:cNvPr id="646" name="Image" descr="Image"/>
          <p:cNvPicPr>
            <a:picLocks noChangeAspect="1"/>
          </p:cNvPicPr>
          <p:nvPr/>
        </p:nvPicPr>
        <p:blipFill>
          <a:blip r:embed="rId3">
            <a:alphaModFix amt="84361"/>
          </a:blip>
          <a:stretch>
            <a:fillRect/>
          </a:stretch>
        </p:blipFill>
        <p:spPr>
          <a:xfrm>
            <a:off x="11578399" y="4784905"/>
            <a:ext cx="1826700" cy="3228230"/>
          </a:xfrm>
          <a:prstGeom prst="rect">
            <a:avLst/>
          </a:prstGeom>
          <a:ln w="12700">
            <a:miter lim="400000"/>
          </a:ln>
        </p:spPr>
      </p:pic>
      <p:sp>
        <p:nvSpPr>
          <p:cNvPr id="647" name="GRACIAS"/>
          <p:cNvSpPr txBox="1"/>
          <p:nvPr/>
        </p:nvSpPr>
        <p:spPr>
          <a:xfrm>
            <a:off x="8666322" y="6050534"/>
            <a:ext cx="7051357" cy="1614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60000"/>
              </a:lnSpc>
              <a:defRPr sz="12000" b="0" cap="all">
                <a:latin typeface="Laurentian Std SemiBold"/>
                <a:ea typeface="Laurentian Std SemiBold"/>
                <a:cs typeface="Laurentian Std SemiBold"/>
                <a:sym typeface="Laurentian Std SemiBold"/>
              </a:defRPr>
            </a:lvl1pPr>
          </a:lstStyle>
          <a:p>
            <a:r>
              <a:t>GRACIAS</a:t>
            </a:r>
          </a:p>
        </p:txBody>
      </p:sp>
      <p:sp>
        <p:nvSpPr>
          <p:cNvPr id="648" name="Slide Number"/>
          <p:cNvSpPr txBox="1">
            <a:spLocks noGrp="1"/>
          </p:cNvSpPr>
          <p:nvPr>
            <p:ph type="sldNum" sz="quarter" idx="2"/>
          </p:nvPr>
        </p:nvSpPr>
        <p:spPr>
          <a:xfrm>
            <a:off x="11965381" y="13081000"/>
            <a:ext cx="453238" cy="469900"/>
          </a:xfrm>
          <a:prstGeom prst="rect">
            <a:avLst/>
          </a:prstGeom>
        </p:spPr>
        <p:txBody>
          <a:bodyPr/>
          <a:lstStyle>
            <a:lvl1pPr algn="ctr">
              <a:defRPr sz="2400">
                <a:solidFill>
                  <a:srgbClr val="000000"/>
                </a:solidFill>
                <a:latin typeface="Helvetica Light"/>
                <a:ea typeface="Helvetica Light"/>
                <a:cs typeface="Helvetica Light"/>
                <a:sym typeface="Helvetica Light"/>
              </a:defRPr>
            </a:lvl1p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pread texto y data">
    <p:spTree>
      <p:nvGrpSpPr>
        <p:cNvPr id="1" name=""/>
        <p:cNvGrpSpPr/>
        <p:nvPr/>
      </p:nvGrpSpPr>
      <p:grpSpPr>
        <a:xfrm>
          <a:off x="0" y="0"/>
          <a:ext cx="0" cy="0"/>
          <a:chOff x="0" y="0"/>
          <a:chExt cx="0" cy="0"/>
        </a:xfrm>
      </p:grpSpPr>
      <p:sp>
        <p:nvSpPr>
          <p:cNvPr id="36" name="Image"/>
          <p:cNvSpPr>
            <a:spLocks noGrp="1"/>
          </p:cNvSpPr>
          <p:nvPr>
            <p:ph type="pic" sz="half" idx="13"/>
          </p:nvPr>
        </p:nvSpPr>
        <p:spPr>
          <a:xfrm>
            <a:off x="18087900" y="2696476"/>
            <a:ext cx="8354151" cy="14763868"/>
          </a:xfrm>
          <a:prstGeom prst="rect">
            <a:avLst/>
          </a:prstGeom>
        </p:spPr>
        <p:txBody>
          <a:bodyPr lIns="91439" tIns="45719" rIns="91439" bIns="45719" anchor="t">
            <a:noAutofit/>
          </a:bodyPr>
          <a:lstStyle/>
          <a:p>
            <a:endParaRPr/>
          </a:p>
        </p:txBody>
      </p:sp>
      <p:sp>
        <p:nvSpPr>
          <p:cNvPr id="37" name="Una o dos líneas para el nombre del tema"/>
          <p:cNvSpPr txBox="1">
            <a:spLocks noGrp="1"/>
          </p:cNvSpPr>
          <p:nvPr>
            <p:ph type="body" sz="quarter" idx="14"/>
          </p:nvPr>
        </p:nvSpPr>
        <p:spPr>
          <a:xfrm>
            <a:off x="2087304" y="2744707"/>
            <a:ext cx="8655700" cy="1847434"/>
          </a:xfrm>
          <a:prstGeom prst="rect">
            <a:avLst/>
          </a:prstGeom>
        </p:spPr>
        <p:txBody>
          <a:bodyPr anchor="t">
            <a:spAutoFit/>
          </a:bodyPr>
          <a:lstStyle>
            <a:lvl1pPr marL="0" indent="0">
              <a:lnSpc>
                <a:spcPct val="70000"/>
              </a:lnSpc>
              <a:spcBef>
                <a:spcPts val="0"/>
              </a:spcBef>
              <a:buSzTx/>
              <a:buNone/>
              <a:defRPr sz="7200">
                <a:solidFill>
                  <a:srgbClr val="B9975B"/>
                </a:solidFill>
                <a:latin typeface="Laurentian Std SemiBold"/>
                <a:ea typeface="Laurentian Std SemiBold"/>
                <a:cs typeface="Laurentian Std SemiBold"/>
                <a:sym typeface="Laurentian Std SemiBold"/>
              </a:defRPr>
            </a:lvl1pPr>
          </a:lstStyle>
          <a:p>
            <a:r>
              <a:t>Una o dos líneas para el nombre del tema</a:t>
            </a:r>
          </a:p>
        </p:txBody>
      </p:sp>
      <p:sp>
        <p:nvSpPr>
          <p:cNvPr id="38" name="Una línea para el subtema"/>
          <p:cNvSpPr txBox="1">
            <a:spLocks noGrp="1"/>
          </p:cNvSpPr>
          <p:nvPr>
            <p:ph type="body" sz="quarter" idx="15"/>
          </p:nvPr>
        </p:nvSpPr>
        <p:spPr>
          <a:xfrm>
            <a:off x="2087304" y="4702827"/>
            <a:ext cx="6546190" cy="712013"/>
          </a:xfrm>
          <a:prstGeom prst="rect">
            <a:avLst/>
          </a:prstGeom>
        </p:spPr>
        <p:txBody>
          <a:bodyPr wrap="none">
            <a:spAutoFit/>
          </a:bodyPr>
          <a:lstStyle>
            <a:lvl1pPr marL="0" indent="0">
              <a:spcBef>
                <a:spcPts val="0"/>
              </a:spcBef>
              <a:buSzTx/>
              <a:buNone/>
              <a:defRPr>
                <a:latin typeface="Laurentian Std SemiBold"/>
                <a:ea typeface="Laurentian Std SemiBold"/>
                <a:cs typeface="Laurentian Std SemiBold"/>
                <a:sym typeface="Laurentian Std SemiBold"/>
              </a:defRPr>
            </a:lvl1pPr>
          </a:lstStyle>
          <a:p>
            <a:r>
              <a:t>Una línea para el subtema</a:t>
            </a:r>
          </a:p>
        </p:txBody>
      </p:sp>
      <p:sp>
        <p:nvSpPr>
          <p:cNvPr id="39" name="Lorem ipsum dolor sit amet, consectetuer adipiscing elit, sed diam nonummy nibh euismod tincidunt ut laoreet dolore magna aliquam erat volutpat. Ut wisi enim ad minim veniam, quis nostrud exerci tation ullamcorper."/>
          <p:cNvSpPr txBox="1">
            <a:spLocks noGrp="1"/>
          </p:cNvSpPr>
          <p:nvPr>
            <p:ph type="body" sz="quarter" idx="16"/>
          </p:nvPr>
        </p:nvSpPr>
        <p:spPr>
          <a:xfrm>
            <a:off x="2127969" y="6320421"/>
            <a:ext cx="9990287" cy="2122171"/>
          </a:xfrm>
          <a:prstGeom prst="rect">
            <a:avLst/>
          </a:prstGeom>
        </p:spPr>
        <p:txBody>
          <a:bodyPr anchor="t">
            <a:spAutoFit/>
          </a:bodyPr>
          <a:lstStyle>
            <a:lvl1pPr marL="0" indent="0">
              <a:lnSpc>
                <a:spcPct val="110000"/>
              </a:lnSpc>
              <a:spcBef>
                <a:spcPts val="0"/>
              </a:spcBef>
              <a:buSzTx/>
              <a:buNone/>
              <a:defRPr sz="3000">
                <a:solidFill>
                  <a:srgbClr val="5E5E5E"/>
                </a:solidFill>
                <a:latin typeface="Seravek Light"/>
                <a:ea typeface="Seravek Light"/>
                <a:cs typeface="Seravek Light"/>
                <a:sym typeface="Seravek Light"/>
              </a:defRPr>
            </a:lvl1pPr>
          </a:lstStyle>
          <a:p>
            <a:r>
              <a:t>Lorem ipsum dolor sit amet, consectetuer adipiscing elit, sed diam nonummy nibh euismod tincidunt ut laoreet dolore magna aliquam erat volutpat. Ut wisi enim ad minim veniam, quis nostrud exerci tation ullamcorper.</a:t>
            </a:r>
          </a:p>
        </p:txBody>
      </p:sp>
      <p:pic>
        <p:nvPicPr>
          <p:cNvPr id="40"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41" name="Slide Number"/>
          <p:cNvSpPr txBox="1">
            <a:spLocks noGrp="1"/>
          </p:cNvSpPr>
          <p:nvPr>
            <p:ph type="sldNum" sz="quarter" idx="2"/>
          </p:nvPr>
        </p:nvSpPr>
        <p:spPr>
          <a:xfrm>
            <a:off x="22221749" y="12810239"/>
            <a:ext cx="587960" cy="553061"/>
          </a:xfrm>
          <a:prstGeom prst="rect">
            <a:avLst/>
          </a:prstGeom>
        </p:spPr>
        <p:txBody>
          <a:bodyPr/>
          <a:lstStyle/>
          <a:p>
            <a:fld id="{86CB4B4D-7CA3-9044-876B-883B54F8677D}" type="slidenum">
              <a:t>‹Nº›</a:t>
            </a:fld>
            <a:endParaRPr/>
          </a:p>
        </p:txBody>
      </p:sp>
      <p:sp>
        <p:nvSpPr>
          <p:cNvPr id="42" name="Cifras"/>
          <p:cNvSpPr txBox="1">
            <a:spLocks noGrp="1"/>
          </p:cNvSpPr>
          <p:nvPr>
            <p:ph type="body" sz="quarter" idx="17"/>
          </p:nvPr>
        </p:nvSpPr>
        <p:spPr>
          <a:xfrm>
            <a:off x="16743329" y="8992151"/>
            <a:ext cx="1965199" cy="858266"/>
          </a:xfrm>
          <a:prstGeom prst="rect">
            <a:avLst/>
          </a:prstGeom>
        </p:spPr>
        <p:txBody>
          <a:bodyPr wrap="none">
            <a:spAutoFit/>
          </a:bodyPr>
          <a:lstStyle>
            <a:lvl1pPr marL="0" indent="0">
              <a:spcBef>
                <a:spcPts val="0"/>
              </a:spcBef>
              <a:buSzTx/>
              <a:buNone/>
              <a:defRPr sz="6000">
                <a:solidFill>
                  <a:srgbClr val="B9975B"/>
                </a:solidFill>
                <a:latin typeface="Laurentian Std SemiBold"/>
                <a:ea typeface="Laurentian Std SemiBold"/>
                <a:cs typeface="Laurentian Std SemiBold"/>
                <a:sym typeface="Laurentian Std SemiBold"/>
              </a:defRPr>
            </a:lvl1pPr>
          </a:lstStyle>
          <a:p>
            <a:r>
              <a:t>Cifras</a:t>
            </a:r>
          </a:p>
        </p:txBody>
      </p:sp>
      <p:sp>
        <p:nvSpPr>
          <p:cNvPr id="43" name="La posición de las cifras, el texto que la describe, el pie de la información y el tahalí pueden cambiar de posición verticalmente."/>
          <p:cNvSpPr txBox="1">
            <a:spLocks noGrp="1"/>
          </p:cNvSpPr>
          <p:nvPr>
            <p:ph type="body" sz="quarter" idx="18"/>
          </p:nvPr>
        </p:nvSpPr>
        <p:spPr>
          <a:xfrm>
            <a:off x="16743329" y="9986520"/>
            <a:ext cx="4283516" cy="1316394"/>
          </a:xfrm>
          <a:prstGeom prst="rect">
            <a:avLst/>
          </a:prstGeom>
        </p:spPr>
        <p:txBody>
          <a:bodyPr anchor="t">
            <a:spAutoFit/>
          </a:bodyPr>
          <a:lstStyle>
            <a:lvl1pPr marL="0" indent="0">
              <a:spcBef>
                <a:spcPts val="0"/>
              </a:spcBef>
              <a:buSzTx/>
              <a:buNone/>
              <a:defRPr sz="2100">
                <a:solidFill>
                  <a:srgbClr val="5E5E5E"/>
                </a:solidFill>
                <a:latin typeface="Laurentian Std"/>
                <a:ea typeface="Laurentian Std"/>
                <a:cs typeface="Laurentian Std"/>
                <a:sym typeface="Laurentian Std"/>
              </a:defRPr>
            </a:lvl1pPr>
          </a:lstStyle>
          <a:p>
            <a:r>
              <a:t>La posición de las cifras, el texto que la describe, el pie de la información y el tahalí pueden cambiar de posición verticalmente.</a:t>
            </a:r>
          </a:p>
        </p:txBody>
      </p:sp>
      <p:sp>
        <p:nvSpPr>
          <p:cNvPr id="44" name="80%"/>
          <p:cNvSpPr txBox="1">
            <a:spLocks noGrp="1"/>
          </p:cNvSpPr>
          <p:nvPr>
            <p:ph type="body" sz="quarter" idx="19"/>
          </p:nvPr>
        </p:nvSpPr>
        <p:spPr>
          <a:xfrm>
            <a:off x="16743329" y="6995900"/>
            <a:ext cx="3535681" cy="1993266"/>
          </a:xfrm>
          <a:prstGeom prst="rect">
            <a:avLst/>
          </a:prstGeom>
        </p:spPr>
        <p:txBody>
          <a:bodyPr wrap="none">
            <a:spAutoFit/>
          </a:bodyPr>
          <a:lstStyle>
            <a:lvl1pPr marL="0" indent="0">
              <a:spcBef>
                <a:spcPts val="0"/>
              </a:spcBef>
              <a:buSzTx/>
              <a:buNone/>
              <a:defRPr sz="15000">
                <a:latin typeface="Laurentian Std SemiBold"/>
                <a:ea typeface="Laurentian Std SemiBold"/>
                <a:cs typeface="Laurentian Std SemiBold"/>
                <a:sym typeface="Laurentian Std SemiBold"/>
              </a:defRPr>
            </a:lvl1pPr>
          </a:lstStyle>
          <a:p>
            <a:r>
              <a:t>80%</a:t>
            </a:r>
          </a:p>
        </p:txBody>
      </p:sp>
      <p:sp>
        <p:nvSpPr>
          <p:cNvPr id="45"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pread fotografía 01">
    <p:spTree>
      <p:nvGrpSpPr>
        <p:cNvPr id="1" name=""/>
        <p:cNvGrpSpPr/>
        <p:nvPr/>
      </p:nvGrpSpPr>
      <p:grpSpPr>
        <a:xfrm>
          <a:off x="0" y="0"/>
          <a:ext cx="0" cy="0"/>
          <a:chOff x="0" y="0"/>
          <a:chExt cx="0" cy="0"/>
        </a:xfrm>
      </p:grpSpPr>
      <p:sp>
        <p:nvSpPr>
          <p:cNvPr id="90" name="force-majeure-3qdamQEaW-8-unsplash.jpg"/>
          <p:cNvSpPr>
            <a:spLocks noGrp="1"/>
          </p:cNvSpPr>
          <p:nvPr>
            <p:ph type="pic" idx="13"/>
          </p:nvPr>
        </p:nvSpPr>
        <p:spPr>
          <a:xfrm>
            <a:off x="-3550543" y="-13938548"/>
            <a:ext cx="31485086" cy="31485087"/>
          </a:xfrm>
          <a:prstGeom prst="rect">
            <a:avLst/>
          </a:prstGeom>
        </p:spPr>
        <p:txBody>
          <a:bodyPr lIns="91439" tIns="45719" rIns="91439" bIns="45719" anchor="t">
            <a:noAutofit/>
          </a:bodyPr>
          <a:lstStyle/>
          <a:p>
            <a:endParaRPr/>
          </a:p>
        </p:txBody>
      </p:sp>
      <p:sp>
        <p:nvSpPr>
          <p:cNvPr id="91" name="Image"/>
          <p:cNvSpPr>
            <a:spLocks noGrp="1"/>
          </p:cNvSpPr>
          <p:nvPr>
            <p:ph type="pic" idx="14"/>
          </p:nvPr>
        </p:nvSpPr>
        <p:spPr>
          <a:xfrm>
            <a:off x="-169319" y="2483890"/>
            <a:ext cx="13169740" cy="23274199"/>
          </a:xfrm>
          <a:prstGeom prst="rect">
            <a:avLst/>
          </a:prstGeom>
        </p:spPr>
        <p:txBody>
          <a:bodyPr lIns="91439" tIns="45719" rIns="91439" bIns="45719" anchor="t">
            <a:noAutofit/>
          </a:bodyPr>
          <a:lstStyle/>
          <a:p>
            <a:endParaRPr/>
          </a:p>
        </p:txBody>
      </p:sp>
      <p:sp>
        <p:nvSpPr>
          <p:cNvPr id="92" name="Bullet"/>
          <p:cNvSpPr txBox="1">
            <a:spLocks noGrp="1"/>
          </p:cNvSpPr>
          <p:nvPr>
            <p:ph type="body" sz="quarter" idx="15"/>
          </p:nvPr>
        </p:nvSpPr>
        <p:spPr>
          <a:xfrm>
            <a:off x="-493654" y="4795774"/>
            <a:ext cx="10217469"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9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pread fotografía 02">
    <p:spTree>
      <p:nvGrpSpPr>
        <p:cNvPr id="1" name=""/>
        <p:cNvGrpSpPr/>
        <p:nvPr/>
      </p:nvGrpSpPr>
      <p:grpSpPr>
        <a:xfrm>
          <a:off x="0" y="0"/>
          <a:ext cx="0" cy="0"/>
          <a:chOff x="0" y="0"/>
          <a:chExt cx="0" cy="0"/>
        </a:xfrm>
      </p:grpSpPr>
      <p:sp>
        <p:nvSpPr>
          <p:cNvPr id="100" name="AdobeStock_256654929.jpeg"/>
          <p:cNvSpPr>
            <a:spLocks noGrp="1"/>
          </p:cNvSpPr>
          <p:nvPr>
            <p:ph type="pic" idx="13"/>
          </p:nvPr>
        </p:nvSpPr>
        <p:spPr>
          <a:xfrm>
            <a:off x="-3132997" y="-258782"/>
            <a:ext cx="27516997" cy="18355456"/>
          </a:xfrm>
          <a:prstGeom prst="rect">
            <a:avLst/>
          </a:prstGeom>
        </p:spPr>
        <p:txBody>
          <a:bodyPr lIns="91439" tIns="45719" rIns="91439" bIns="45719" anchor="t">
            <a:noAutofit/>
          </a:bodyPr>
          <a:lstStyle/>
          <a:p>
            <a:endParaRPr/>
          </a:p>
        </p:txBody>
      </p:sp>
      <p:sp>
        <p:nvSpPr>
          <p:cNvPr id="101" name="Image"/>
          <p:cNvSpPr>
            <a:spLocks noGrp="1"/>
          </p:cNvSpPr>
          <p:nvPr>
            <p:ph type="pic" idx="14"/>
          </p:nvPr>
        </p:nvSpPr>
        <p:spPr>
          <a:xfrm>
            <a:off x="17483681" y="2306090"/>
            <a:ext cx="11929561" cy="21082495"/>
          </a:xfrm>
          <a:prstGeom prst="rect">
            <a:avLst/>
          </a:prstGeom>
        </p:spPr>
        <p:txBody>
          <a:bodyPr lIns="91439" tIns="45719" rIns="91439" bIns="45719" anchor="t">
            <a:noAutofit/>
          </a:bodyPr>
          <a:lstStyle/>
          <a:p>
            <a:endParaRPr/>
          </a:p>
        </p:txBody>
      </p:sp>
      <p:sp>
        <p:nvSpPr>
          <p:cNvPr id="102" name="Bullet"/>
          <p:cNvSpPr txBox="1">
            <a:spLocks noGrp="1"/>
          </p:cNvSpPr>
          <p:nvPr>
            <p:ph type="body" sz="quarter" idx="15"/>
          </p:nvPr>
        </p:nvSpPr>
        <p:spPr>
          <a:xfrm>
            <a:off x="12307946" y="2964181"/>
            <a:ext cx="10785397" cy="4124451"/>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10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pread fotografía 03">
    <p:spTree>
      <p:nvGrpSpPr>
        <p:cNvPr id="1" name=""/>
        <p:cNvGrpSpPr/>
        <p:nvPr/>
      </p:nvGrpSpPr>
      <p:grpSpPr>
        <a:xfrm>
          <a:off x="0" y="0"/>
          <a:ext cx="0" cy="0"/>
          <a:chOff x="0" y="0"/>
          <a:chExt cx="0" cy="0"/>
        </a:xfrm>
      </p:grpSpPr>
      <p:sp>
        <p:nvSpPr>
          <p:cNvPr id="110" name="kaitlyn-baker-vZJdYl5JVXY-unsplash.jpg"/>
          <p:cNvSpPr>
            <a:spLocks noGrp="1"/>
          </p:cNvSpPr>
          <p:nvPr>
            <p:ph type="pic" idx="13"/>
          </p:nvPr>
        </p:nvSpPr>
        <p:spPr>
          <a:xfrm>
            <a:off x="0" y="-2443182"/>
            <a:ext cx="24384000" cy="16265564"/>
          </a:xfrm>
          <a:prstGeom prst="rect">
            <a:avLst/>
          </a:prstGeom>
        </p:spPr>
        <p:txBody>
          <a:bodyPr lIns="91439" tIns="45719" rIns="91439" bIns="45719" anchor="t">
            <a:noAutofit/>
          </a:bodyPr>
          <a:lstStyle/>
          <a:p>
            <a:endParaRPr/>
          </a:p>
        </p:txBody>
      </p:sp>
      <p:sp>
        <p:nvSpPr>
          <p:cNvPr id="111" name="Image"/>
          <p:cNvSpPr>
            <a:spLocks noGrp="1"/>
          </p:cNvSpPr>
          <p:nvPr>
            <p:ph type="pic" idx="14"/>
          </p:nvPr>
        </p:nvSpPr>
        <p:spPr>
          <a:xfrm>
            <a:off x="-45819" y="3279261"/>
            <a:ext cx="11515978" cy="20351605"/>
          </a:xfrm>
          <a:prstGeom prst="rect">
            <a:avLst/>
          </a:prstGeom>
        </p:spPr>
        <p:txBody>
          <a:bodyPr lIns="91439" tIns="45719" rIns="91439" bIns="45719" anchor="t">
            <a:noAutofit/>
          </a:bodyPr>
          <a:lstStyle/>
          <a:p>
            <a:endParaRPr/>
          </a:p>
        </p:txBody>
      </p:sp>
      <p:sp>
        <p:nvSpPr>
          <p:cNvPr id="112" name="Bullet"/>
          <p:cNvSpPr txBox="1">
            <a:spLocks noGrp="1"/>
          </p:cNvSpPr>
          <p:nvPr>
            <p:ph type="body" sz="quarter" idx="15"/>
          </p:nvPr>
        </p:nvSpPr>
        <p:spPr>
          <a:xfrm>
            <a:off x="-493654" y="9020557"/>
            <a:ext cx="14076484" cy="4124452"/>
          </a:xfrm>
          <a:prstGeom prst="rect">
            <a:avLst/>
          </a:prstGeom>
        </p:spPr>
        <p:txBody>
          <a:bodyPr anchor="t">
            <a:spAutoFit/>
          </a:bodyPr>
          <a:lstStyle>
            <a:lvl1pPr marL="0" indent="0">
              <a:lnSpc>
                <a:spcPct val="60000"/>
              </a:lnSpc>
              <a:spcBef>
                <a:spcPts val="0"/>
              </a:spcBef>
              <a:buSzTx/>
              <a:buNone/>
              <a:defRPr sz="32000">
                <a:solidFill>
                  <a:srgbClr val="FFFFFF"/>
                </a:solidFill>
                <a:latin typeface="Laurentian Std SemiBold"/>
                <a:ea typeface="Laurentian Std SemiBold"/>
                <a:cs typeface="Laurentian Std SemiBold"/>
                <a:sym typeface="Laurentian Std SemiBold"/>
              </a:defRPr>
            </a:lvl1pPr>
          </a:lstStyle>
          <a:p>
            <a:r>
              <a:t>Bullet</a:t>
            </a:r>
          </a:p>
        </p:txBody>
      </p:sp>
      <p:sp>
        <p:nvSpPr>
          <p:cNvPr id="113" name="Slide Number"/>
          <p:cNvSpPr txBox="1">
            <a:spLocks noGrp="1"/>
          </p:cNvSpPr>
          <p:nvPr>
            <p:ph type="sldNum" sz="quarter" idx="2"/>
          </p:nvPr>
        </p:nvSpPr>
        <p:spPr>
          <a:xfrm>
            <a:off x="11959031" y="13081000"/>
            <a:ext cx="453238" cy="461059"/>
          </a:xfrm>
          <a:prstGeom prst="rect">
            <a:avLst/>
          </a:prstGeom>
        </p:spPr>
        <p:txBody>
          <a:bodyPr/>
          <a:lstStyle>
            <a:lvl1pPr algn="ctr">
              <a:defRPr sz="2400">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Services copia">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58" name="Caja de texto para el nombre del tema"/>
          <p:cNvSpPr txBox="1"/>
          <p:nvPr/>
        </p:nvSpPr>
        <p:spPr>
          <a:xfrm>
            <a:off x="2087304" y="2744707"/>
            <a:ext cx="8461727" cy="2030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90000"/>
              </a:lnSpc>
              <a:defRPr sz="7200" b="0">
                <a:solidFill>
                  <a:srgbClr val="B9975B"/>
                </a:solidFill>
                <a:latin typeface="Laurentian Std SemiBold"/>
                <a:ea typeface="Laurentian Std SemiBold"/>
                <a:cs typeface="Laurentian Std SemiBold"/>
                <a:sym typeface="Laurentian Std SemiBold"/>
              </a:defRPr>
            </a:lvl1pPr>
          </a:lstStyle>
          <a:p>
            <a:r>
              <a:t>Caja de texto para el nombre del tema</a:t>
            </a:r>
          </a:p>
        </p:txBody>
      </p:sp>
      <p:pic>
        <p:nvPicPr>
          <p:cNvPr id="159"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160" name="Caja de texto para el subtema"/>
          <p:cNvSpPr txBox="1"/>
          <p:nvPr/>
        </p:nvSpPr>
        <p:spPr>
          <a:xfrm>
            <a:off x="2087304" y="5121927"/>
            <a:ext cx="7916952" cy="712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4800" b="0">
                <a:latin typeface="Laurentian Std SemiBold"/>
                <a:ea typeface="Laurentian Std SemiBold"/>
                <a:cs typeface="Laurentian Std SemiBold"/>
                <a:sym typeface="Laurentian Std SemiBold"/>
              </a:defRPr>
            </a:lvl1pPr>
          </a:lstStyle>
          <a:p>
            <a:r>
              <a:t>Caja de texto para el subtema</a:t>
            </a:r>
          </a:p>
        </p:txBody>
      </p:sp>
      <p:sp>
        <p:nvSpPr>
          <p:cNvPr id="161" name="TRES…"/>
          <p:cNvSpPr txBox="1"/>
          <p:nvPr/>
        </p:nvSpPr>
        <p:spPr>
          <a:xfrm>
            <a:off x="16964659" y="6980117"/>
            <a:ext cx="4346311"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TRES</a:t>
            </a:r>
          </a:p>
          <a:p>
            <a:pPr algn="l" defTabSz="685800">
              <a:lnSpc>
                <a:spcPct val="50000"/>
              </a:lnSpc>
              <a:spcBef>
                <a:spcPts val="1000"/>
              </a:spcBef>
              <a:buClr>
                <a:srgbClr val="B9975B"/>
              </a:buClr>
              <a:defRPr sz="5200" b="0">
                <a:latin typeface="Laurentian Std"/>
                <a:ea typeface="Laurentian Std"/>
                <a:cs typeface="Laurentian Std"/>
                <a:sym typeface="Laurentian Std"/>
              </a:defRPr>
            </a:pPr>
            <a:r>
              <a:t>Topic</a:t>
            </a:r>
          </a:p>
        </p:txBody>
      </p:sp>
      <p:sp>
        <p:nvSpPr>
          <p:cNvPr id="162" name="Torerum qui cus estiasi offic tem fugitis ute rendisci ut lacerume re delenda nectio. Ut que magnis dollora ectatem porerum,"/>
          <p:cNvSpPr txBox="1"/>
          <p:nvPr/>
        </p:nvSpPr>
        <p:spPr>
          <a:xfrm>
            <a:off x="16998641"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5E5E5E"/>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63" name="Line"/>
          <p:cNvSpPr/>
          <p:nvPr/>
        </p:nvSpPr>
        <p:spPr>
          <a:xfrm>
            <a:off x="17034563"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4" name="UNO…"/>
          <p:cNvSpPr txBox="1"/>
          <p:nvPr/>
        </p:nvSpPr>
        <p:spPr>
          <a:xfrm>
            <a:off x="2087304" y="6980117"/>
            <a:ext cx="4346312"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UNO</a:t>
            </a:r>
          </a:p>
          <a:p>
            <a:pPr algn="l" defTabSz="685800">
              <a:lnSpc>
                <a:spcPct val="50000"/>
              </a:lnSpc>
              <a:spcBef>
                <a:spcPts val="1000"/>
              </a:spcBef>
              <a:buClr>
                <a:srgbClr val="B9975B"/>
              </a:buClr>
              <a:defRPr sz="5200" b="0">
                <a:latin typeface="Laurentian Std"/>
                <a:ea typeface="Laurentian Std"/>
                <a:cs typeface="Laurentian Std"/>
                <a:sym typeface="Laurentian Std"/>
              </a:defRPr>
            </a:pPr>
            <a:r>
              <a:t>Topic</a:t>
            </a:r>
          </a:p>
        </p:txBody>
      </p:sp>
      <p:sp>
        <p:nvSpPr>
          <p:cNvPr id="165" name="Torerum qui cus estiasi offic tem fugitis ute rendisci ut lacerume re delenda nectio. Ut que magnis dollora ectatem porerum,"/>
          <p:cNvSpPr txBox="1"/>
          <p:nvPr/>
        </p:nvSpPr>
        <p:spPr>
          <a:xfrm>
            <a:off x="2121287"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5E5E5E"/>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66" name="Line"/>
          <p:cNvSpPr/>
          <p:nvPr/>
        </p:nvSpPr>
        <p:spPr>
          <a:xfrm>
            <a:off x="2157208"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7" name="DOS…"/>
          <p:cNvSpPr txBox="1"/>
          <p:nvPr/>
        </p:nvSpPr>
        <p:spPr>
          <a:xfrm>
            <a:off x="9525981" y="6980117"/>
            <a:ext cx="4346312"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DOS</a:t>
            </a:r>
          </a:p>
          <a:p>
            <a:pPr algn="l" defTabSz="685800">
              <a:lnSpc>
                <a:spcPct val="50000"/>
              </a:lnSpc>
              <a:spcBef>
                <a:spcPts val="1000"/>
              </a:spcBef>
              <a:buClr>
                <a:srgbClr val="B9975B"/>
              </a:buClr>
              <a:defRPr sz="5200" b="0">
                <a:latin typeface="Laurentian Std"/>
                <a:ea typeface="Laurentian Std"/>
                <a:cs typeface="Laurentian Std"/>
                <a:sym typeface="Laurentian Std"/>
              </a:defRPr>
            </a:pPr>
            <a:r>
              <a:t>Topic</a:t>
            </a:r>
          </a:p>
        </p:txBody>
      </p:sp>
      <p:sp>
        <p:nvSpPr>
          <p:cNvPr id="168" name="Torerum qui cus estiasi offic tem fugitis ute rendisci ut lacerume re delenda nectio. Ut que magnis dollora ectatem porerum,"/>
          <p:cNvSpPr txBox="1"/>
          <p:nvPr/>
        </p:nvSpPr>
        <p:spPr>
          <a:xfrm>
            <a:off x="9559964"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5E5E5E"/>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69" name="Line"/>
          <p:cNvSpPr/>
          <p:nvPr/>
        </p:nvSpPr>
        <p:spPr>
          <a:xfrm>
            <a:off x="9595885"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0"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Services">
    <p:bg>
      <p:bgPr>
        <a:solidFill>
          <a:srgbClr val="000000"/>
        </a:solidFill>
        <a:effectLst/>
      </p:bgPr>
    </p:bg>
    <p:spTree>
      <p:nvGrpSpPr>
        <p:cNvPr id="1" name=""/>
        <p:cNvGrpSpPr/>
        <p:nvPr/>
      </p:nvGrpSpPr>
      <p:grpSpPr>
        <a:xfrm>
          <a:off x="0" y="0"/>
          <a:ext cx="0" cy="0"/>
          <a:chOff x="0" y="0"/>
          <a:chExt cx="0" cy="0"/>
        </a:xfrm>
      </p:grpSpPr>
      <p:sp>
        <p:nvSpPr>
          <p:cNvPr id="17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
        <p:nvSpPr>
          <p:cNvPr id="178" name="Caja de texto para el nombre del tema"/>
          <p:cNvSpPr txBox="1"/>
          <p:nvPr/>
        </p:nvSpPr>
        <p:spPr>
          <a:xfrm>
            <a:off x="2087304" y="2744707"/>
            <a:ext cx="9400436" cy="2030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90000"/>
              </a:lnSpc>
              <a:defRPr sz="7200" b="0">
                <a:solidFill>
                  <a:srgbClr val="B9975B"/>
                </a:solidFill>
                <a:latin typeface="Laurentian Std SemiBold"/>
                <a:ea typeface="Laurentian Std SemiBold"/>
                <a:cs typeface="Laurentian Std SemiBold"/>
                <a:sym typeface="Laurentian Std SemiBold"/>
              </a:defRPr>
            </a:lvl1pPr>
          </a:lstStyle>
          <a:p>
            <a:r>
              <a:t>Caja de texto para el nombre del tema</a:t>
            </a:r>
          </a:p>
        </p:txBody>
      </p:sp>
      <p:pic>
        <p:nvPicPr>
          <p:cNvPr id="179" name="Image" descr="Image"/>
          <p:cNvPicPr>
            <a:picLocks noChangeAspect="1"/>
          </p:cNvPicPr>
          <p:nvPr/>
        </p:nvPicPr>
        <p:blipFill>
          <a:blip r:embed="rId2"/>
          <a:stretch>
            <a:fillRect/>
          </a:stretch>
        </p:blipFill>
        <p:spPr>
          <a:xfrm>
            <a:off x="-33096" y="2877563"/>
            <a:ext cx="643953" cy="1138023"/>
          </a:xfrm>
          <a:prstGeom prst="rect">
            <a:avLst/>
          </a:prstGeom>
          <a:ln w="12700">
            <a:miter lim="400000"/>
          </a:ln>
        </p:spPr>
      </p:pic>
      <p:sp>
        <p:nvSpPr>
          <p:cNvPr id="180" name="TRES…"/>
          <p:cNvSpPr txBox="1"/>
          <p:nvPr/>
        </p:nvSpPr>
        <p:spPr>
          <a:xfrm>
            <a:off x="16964659" y="6980117"/>
            <a:ext cx="4346311"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TRES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181" name="Torerum qui cus estiasi offic tem fugitis ute rendisci ut lacerume re delenda nectio. Ut que magnis dollora ectatem porerum,"/>
          <p:cNvSpPr txBox="1"/>
          <p:nvPr/>
        </p:nvSpPr>
        <p:spPr>
          <a:xfrm>
            <a:off x="16998641"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82" name="Line"/>
          <p:cNvSpPr/>
          <p:nvPr/>
        </p:nvSpPr>
        <p:spPr>
          <a:xfrm>
            <a:off x="17034563"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3" name="UNO…"/>
          <p:cNvSpPr txBox="1"/>
          <p:nvPr/>
        </p:nvSpPr>
        <p:spPr>
          <a:xfrm>
            <a:off x="2087304" y="6980117"/>
            <a:ext cx="4346312"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UNO</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184" name="Torerum qui cus estiasi offic tem fugitis ute rendisci ut lacerume re delenda nectio. Ut que magnis dollora ectatem porerum,"/>
          <p:cNvSpPr txBox="1"/>
          <p:nvPr/>
        </p:nvSpPr>
        <p:spPr>
          <a:xfrm>
            <a:off x="2121287"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85" name="Line"/>
          <p:cNvSpPr/>
          <p:nvPr/>
        </p:nvSpPr>
        <p:spPr>
          <a:xfrm>
            <a:off x="2157208"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6" name="DOS…"/>
          <p:cNvSpPr txBox="1"/>
          <p:nvPr/>
        </p:nvSpPr>
        <p:spPr>
          <a:xfrm>
            <a:off x="9525981" y="6980117"/>
            <a:ext cx="4346312" cy="108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50000"/>
              </a:lnSpc>
              <a:spcBef>
                <a:spcPts val="1000"/>
              </a:spcBef>
              <a:buClr>
                <a:srgbClr val="B9975B"/>
              </a:buClr>
              <a:defRPr sz="3200" b="0">
                <a:solidFill>
                  <a:srgbClr val="B9975B"/>
                </a:solidFill>
                <a:latin typeface="Laurentian Std"/>
                <a:ea typeface="Laurentian Std"/>
                <a:cs typeface="Laurentian Std"/>
                <a:sym typeface="Laurentian Std"/>
              </a:defRPr>
            </a:pPr>
            <a:r>
              <a:t>DOS</a:t>
            </a:r>
          </a:p>
          <a:p>
            <a:pPr algn="l" defTabSz="685800">
              <a:lnSpc>
                <a:spcPct val="50000"/>
              </a:lnSpc>
              <a:spcBef>
                <a:spcPts val="1000"/>
              </a:spcBef>
              <a:buClr>
                <a:srgbClr val="B9975B"/>
              </a:buClr>
              <a:defRPr sz="5200" b="0">
                <a:solidFill>
                  <a:srgbClr val="FFFFFF"/>
                </a:solidFill>
                <a:latin typeface="Laurentian Std"/>
                <a:ea typeface="Laurentian Std"/>
                <a:cs typeface="Laurentian Std"/>
                <a:sym typeface="Laurentian Std"/>
              </a:defRPr>
            </a:pPr>
            <a:r>
              <a:t>Topic</a:t>
            </a:r>
          </a:p>
        </p:txBody>
      </p:sp>
      <p:sp>
        <p:nvSpPr>
          <p:cNvPr id="187" name="Torerum qui cus estiasi offic tem fugitis ute rendisci ut lacerume re delenda nectio. Ut que magnis dollora ectatem porerum,"/>
          <p:cNvSpPr txBox="1"/>
          <p:nvPr/>
        </p:nvSpPr>
        <p:spPr>
          <a:xfrm>
            <a:off x="9559964" y="8690430"/>
            <a:ext cx="5814319" cy="212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110000"/>
              </a:lnSpc>
              <a:defRPr b="0">
                <a:solidFill>
                  <a:srgbClr val="FFFFFF"/>
                </a:solidFill>
                <a:latin typeface="Seravek Light"/>
                <a:ea typeface="Seravek Light"/>
                <a:cs typeface="Seravek Light"/>
                <a:sym typeface="Seravek Light"/>
              </a:defRPr>
            </a:lvl1pPr>
          </a:lstStyle>
          <a:p>
            <a:r>
              <a:t>Torerum qui cus estiasi offic tem fugitis ute rendisci ut lacerume re delenda nectio. Ut que magnis dollora ectatem porerum, </a:t>
            </a:r>
          </a:p>
        </p:txBody>
      </p:sp>
      <p:sp>
        <p:nvSpPr>
          <p:cNvPr id="188" name="Line"/>
          <p:cNvSpPr/>
          <p:nvPr/>
        </p:nvSpPr>
        <p:spPr>
          <a:xfrm>
            <a:off x="9595885" y="8375329"/>
            <a:ext cx="1212719" cy="1"/>
          </a:xfrm>
          <a:prstGeom prst="line">
            <a:avLst/>
          </a:prstGeom>
          <a:ln w="25400" cap="rnd">
            <a:solidFill>
              <a:srgbClr val="B9975B"/>
            </a:solidFill>
            <a:custDash>
              <a:ds d="100000" sp="200000"/>
            </a:custDash>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 name="Caja de texto para el subtema"/>
          <p:cNvSpPr txBox="1"/>
          <p:nvPr/>
        </p:nvSpPr>
        <p:spPr>
          <a:xfrm>
            <a:off x="2087304" y="4982227"/>
            <a:ext cx="7916952" cy="712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4800" b="0">
                <a:solidFill>
                  <a:srgbClr val="FFFFFF"/>
                </a:solidFill>
                <a:latin typeface="Laurentian Std SemiBold"/>
                <a:ea typeface="Laurentian Std SemiBold"/>
                <a:cs typeface="Laurentian Std SemiBold"/>
                <a:sym typeface="Laurentian Std SemiBold"/>
              </a:defRPr>
            </a:lvl1pPr>
          </a:lstStyle>
          <a:p>
            <a:r>
              <a:t>Caja de texto para el subtema</a:t>
            </a:r>
          </a:p>
        </p:txBody>
      </p:sp>
      <p:sp>
        <p:nvSpPr>
          <p:cNvPr id="190"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B9975B"/>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base dorada">
    <p:spTree>
      <p:nvGrpSpPr>
        <p:cNvPr id="1" name=""/>
        <p:cNvGrpSpPr/>
        <p:nvPr/>
      </p:nvGrpSpPr>
      <p:grpSpPr>
        <a:xfrm>
          <a:off x="0" y="0"/>
          <a:ext cx="0" cy="0"/>
          <a:chOff x="0" y="0"/>
          <a:chExt cx="0" cy="0"/>
        </a:xfrm>
      </p:grpSpPr>
      <p:sp>
        <p:nvSpPr>
          <p:cNvPr id="282" name="Rectangle"/>
          <p:cNvSpPr/>
          <p:nvPr/>
        </p:nvSpPr>
        <p:spPr>
          <a:xfrm>
            <a:off x="-2107" y="-42334"/>
            <a:ext cx="24388214" cy="13800667"/>
          </a:xfrm>
          <a:prstGeom prst="rect">
            <a:avLst/>
          </a:prstGeom>
          <a:solidFill>
            <a:srgbClr val="CFB281"/>
          </a:solidFill>
          <a:ln w="12700">
            <a:miter lim="400000"/>
          </a:ln>
        </p:spPr>
        <p:txBody>
          <a:bodyPr lIns="0" tIns="0" rIns="0" bIns="0" anchor="ctr"/>
          <a:lstStyle/>
          <a:p>
            <a:pPr>
              <a:defRPr sz="3200" b="0">
                <a:solidFill>
                  <a:srgbClr val="CFB281"/>
                </a:solidFill>
                <a:latin typeface="+mn-lt"/>
                <a:ea typeface="+mn-ea"/>
                <a:cs typeface="+mn-cs"/>
                <a:sym typeface="Helvetica Neue Medium"/>
              </a:defRPr>
            </a:pPr>
            <a:endParaRPr/>
          </a:p>
        </p:txBody>
      </p:sp>
      <p:pic>
        <p:nvPicPr>
          <p:cNvPr id="283" name="Image" descr="Image"/>
          <p:cNvPicPr>
            <a:picLocks noChangeAspect="1"/>
          </p:cNvPicPr>
          <p:nvPr/>
        </p:nvPicPr>
        <p:blipFill>
          <a:blip r:embed="rId2"/>
          <a:srcRect l="42263" t="67271" r="22061" b="12760"/>
          <a:stretch>
            <a:fillRect/>
          </a:stretch>
        </p:blipFill>
        <p:spPr>
          <a:xfrm>
            <a:off x="-53284" y="-92444"/>
            <a:ext cx="24490567" cy="13900888"/>
          </a:xfrm>
          <a:prstGeom prst="rect">
            <a:avLst/>
          </a:prstGeom>
          <a:ln w="12700">
            <a:miter lim="400000"/>
          </a:ln>
        </p:spPr>
      </p:pic>
      <p:sp>
        <p:nvSpPr>
          <p:cNvPr id="2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
        <p:nvSpPr>
          <p:cNvPr id="285" name="“"/>
          <p:cNvSpPr txBox="1"/>
          <p:nvPr/>
        </p:nvSpPr>
        <p:spPr>
          <a:xfrm>
            <a:off x="959569" y="1571241"/>
            <a:ext cx="974480" cy="1867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80000"/>
              </a:lnSpc>
              <a:defRPr sz="14000" b="0">
                <a:solidFill>
                  <a:srgbClr val="FFFFFF"/>
                </a:solidFill>
                <a:latin typeface="Laurentian Std"/>
                <a:ea typeface="Laurentian Std"/>
                <a:cs typeface="Laurentian Std"/>
                <a:sym typeface="Laurentian Std"/>
              </a:defRPr>
            </a:lvl1pPr>
          </a:lstStyle>
          <a:p>
            <a:r>
              <a:t>“</a:t>
            </a:r>
          </a:p>
        </p:txBody>
      </p:sp>
      <p:sp>
        <p:nvSpPr>
          <p:cNvPr id="286" name="Feugiat nulla facilisis at vero dolore delenit.”"/>
          <p:cNvSpPr txBox="1"/>
          <p:nvPr/>
        </p:nvSpPr>
        <p:spPr>
          <a:xfrm>
            <a:off x="2127969" y="1571241"/>
            <a:ext cx="9941275" cy="7738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90000"/>
              </a:lnSpc>
              <a:defRPr sz="14000" b="0">
                <a:solidFill>
                  <a:srgbClr val="FFFFFF"/>
                </a:solidFill>
                <a:latin typeface="Laurentian Std"/>
                <a:ea typeface="Laurentian Std"/>
                <a:cs typeface="Laurentian Std"/>
                <a:sym typeface="Laurentian Std"/>
              </a:defRPr>
            </a:lvl1pPr>
          </a:lstStyle>
          <a:p>
            <a:r>
              <a:t>Feugiat nulla facilisis at vero dolore delenit.”</a:t>
            </a:r>
          </a:p>
        </p:txBody>
      </p:sp>
      <p:sp>
        <p:nvSpPr>
          <p:cNvPr id="287"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
        <p:nvSpPr>
          <p:cNvPr id="288" name="Autor de la cita"/>
          <p:cNvSpPr txBox="1"/>
          <p:nvPr/>
        </p:nvSpPr>
        <p:spPr>
          <a:xfrm>
            <a:off x="2127969" y="10375900"/>
            <a:ext cx="4027324"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lnSpc>
                <a:spcPct val="110000"/>
              </a:lnSpc>
              <a:defRPr sz="4800" b="0">
                <a:latin typeface="Seravek Light"/>
                <a:ea typeface="Seravek Light"/>
                <a:cs typeface="Seravek Light"/>
                <a:sym typeface="Seravek Light"/>
              </a:defRPr>
            </a:lvl1pPr>
          </a:lstStyle>
          <a:p>
            <a:r>
              <a:t>Autor de la cita</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copia 5">
    <p:spTree>
      <p:nvGrpSpPr>
        <p:cNvPr id="1" name=""/>
        <p:cNvGrpSpPr/>
        <p:nvPr/>
      </p:nvGrpSpPr>
      <p:grpSpPr>
        <a:xfrm>
          <a:off x="0" y="0"/>
          <a:ext cx="0" cy="0"/>
          <a:chOff x="0" y="0"/>
          <a:chExt cx="0" cy="0"/>
        </a:xfrm>
      </p:grpSpPr>
      <p:sp>
        <p:nvSpPr>
          <p:cNvPr id="295" name="Rectangle"/>
          <p:cNvSpPr/>
          <p:nvPr/>
        </p:nvSpPr>
        <p:spPr>
          <a:xfrm>
            <a:off x="-2107" y="-42334"/>
            <a:ext cx="24388214" cy="13800667"/>
          </a:xfrm>
          <a:prstGeom prst="rect">
            <a:avLst/>
          </a:prstGeom>
          <a:solidFill>
            <a:srgbClr val="CFB281"/>
          </a:solidFill>
          <a:ln w="12700">
            <a:miter lim="400000"/>
          </a:ln>
        </p:spPr>
        <p:txBody>
          <a:bodyPr lIns="0" tIns="0" rIns="0" bIns="0" anchor="ctr"/>
          <a:lstStyle/>
          <a:p>
            <a:pPr>
              <a:defRPr sz="3200" b="0">
                <a:solidFill>
                  <a:srgbClr val="CFB281"/>
                </a:solidFill>
                <a:latin typeface="+mn-lt"/>
                <a:ea typeface="+mn-ea"/>
                <a:cs typeface="+mn-cs"/>
                <a:sym typeface="Helvetica Neue Medium"/>
              </a:defRPr>
            </a:pPr>
            <a:endParaRPr/>
          </a:p>
        </p:txBody>
      </p:sp>
      <p:sp>
        <p:nvSpPr>
          <p:cNvPr id="296" name="Autor de la cita"/>
          <p:cNvSpPr txBox="1">
            <a:spLocks noGrp="1"/>
          </p:cNvSpPr>
          <p:nvPr>
            <p:ph type="body" sz="quarter" idx="13"/>
          </p:nvPr>
        </p:nvSpPr>
        <p:spPr>
          <a:xfrm>
            <a:off x="2127969" y="10375900"/>
            <a:ext cx="4027324" cy="838200"/>
          </a:xfrm>
          <a:prstGeom prst="rect">
            <a:avLst/>
          </a:prstGeom>
        </p:spPr>
        <p:txBody>
          <a:bodyPr wrap="none" anchor="t">
            <a:spAutoFit/>
          </a:bodyPr>
          <a:lstStyle>
            <a:lvl1pPr marL="0" indent="0">
              <a:lnSpc>
                <a:spcPct val="110000"/>
              </a:lnSpc>
              <a:spcBef>
                <a:spcPts val="0"/>
              </a:spcBef>
              <a:buSzTx/>
              <a:buNone/>
              <a:defRPr>
                <a:latin typeface="Seravek Light"/>
                <a:ea typeface="Seravek Light"/>
                <a:cs typeface="Seravek Light"/>
                <a:sym typeface="Seravek Light"/>
              </a:defRPr>
            </a:lvl1pPr>
          </a:lstStyle>
          <a:p>
            <a:r>
              <a:t>Autor de la cita</a:t>
            </a:r>
          </a:p>
        </p:txBody>
      </p:sp>
      <p:pic>
        <p:nvPicPr>
          <p:cNvPr id="297" name="Image" descr="Image"/>
          <p:cNvPicPr>
            <a:picLocks noChangeAspect="1"/>
          </p:cNvPicPr>
          <p:nvPr/>
        </p:nvPicPr>
        <p:blipFill>
          <a:blip r:embed="rId2"/>
          <a:stretch>
            <a:fillRect/>
          </a:stretch>
        </p:blipFill>
        <p:spPr>
          <a:xfrm>
            <a:off x="-2107" y="10375900"/>
            <a:ext cx="643952" cy="1138022"/>
          </a:xfrm>
          <a:prstGeom prst="rect">
            <a:avLst/>
          </a:prstGeom>
          <a:ln w="12700">
            <a:miter lim="400000"/>
          </a:ln>
        </p:spPr>
      </p:pic>
      <p:sp>
        <p:nvSpPr>
          <p:cNvPr id="29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
        <p:nvSpPr>
          <p:cNvPr id="299" name="“"/>
          <p:cNvSpPr txBox="1"/>
          <p:nvPr/>
        </p:nvSpPr>
        <p:spPr>
          <a:xfrm>
            <a:off x="959569" y="1571241"/>
            <a:ext cx="974480" cy="1867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80000"/>
              </a:lnSpc>
              <a:defRPr sz="14000" b="0">
                <a:solidFill>
                  <a:srgbClr val="FFFFFF"/>
                </a:solidFill>
                <a:latin typeface="Laurentian Std"/>
                <a:ea typeface="Laurentian Std"/>
                <a:cs typeface="Laurentian Std"/>
                <a:sym typeface="Laurentian Std"/>
              </a:defRPr>
            </a:lvl1pPr>
          </a:lstStyle>
          <a:p>
            <a:r>
              <a:t>“</a:t>
            </a:r>
          </a:p>
        </p:txBody>
      </p:sp>
      <p:sp>
        <p:nvSpPr>
          <p:cNvPr id="300" name="Feugiat nulla facilisis at vero dolore delenit.”"/>
          <p:cNvSpPr txBox="1"/>
          <p:nvPr/>
        </p:nvSpPr>
        <p:spPr>
          <a:xfrm>
            <a:off x="2127969" y="1571241"/>
            <a:ext cx="9941275" cy="7738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lnSpc>
                <a:spcPct val="90000"/>
              </a:lnSpc>
              <a:defRPr sz="14000" b="0">
                <a:solidFill>
                  <a:srgbClr val="FFFFFF"/>
                </a:solidFill>
                <a:latin typeface="Laurentian Std"/>
                <a:ea typeface="Laurentian Std"/>
                <a:cs typeface="Laurentian Std"/>
                <a:sym typeface="Laurentian Std"/>
              </a:defRPr>
            </a:lvl1pPr>
          </a:lstStyle>
          <a:p>
            <a:r>
              <a:t>Feugiat nulla facilisis at vero dolore delenit.”</a:t>
            </a:r>
          </a:p>
        </p:txBody>
      </p:sp>
      <p:sp>
        <p:nvSpPr>
          <p:cNvPr id="301" name="Universidad Panamericana"/>
          <p:cNvSpPr txBox="1"/>
          <p:nvPr/>
        </p:nvSpPr>
        <p:spPr>
          <a:xfrm>
            <a:off x="2127969" y="12909859"/>
            <a:ext cx="3191613" cy="373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b">
            <a:spAutoFit/>
          </a:bodyPr>
          <a:lstStyle>
            <a:lvl1pPr algn="l">
              <a:defRPr sz="2200" b="0" spc="44">
                <a:solidFill>
                  <a:srgbClr val="FFFFFF"/>
                </a:solidFill>
                <a:latin typeface="Laurentian Std"/>
                <a:ea typeface="Laurentian Std"/>
                <a:cs typeface="Laurentian Std"/>
                <a:sym typeface="Laurentian Std"/>
              </a:defRPr>
            </a:lvl1pPr>
          </a:lstStyle>
          <a:p>
            <a:r>
              <a:t>Universidad Panamericana</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225000" y="12810239"/>
            <a:ext cx="587960" cy="553061"/>
          </a:xfrm>
          <a:prstGeom prst="rect">
            <a:avLst/>
          </a:prstGeom>
          <a:ln w="12700">
            <a:miter lim="400000"/>
          </a:ln>
        </p:spPr>
        <p:txBody>
          <a:bodyPr wrap="none" lIns="50800" tIns="50800" rIns="50800" bIns="50800">
            <a:spAutoFit/>
          </a:bodyPr>
          <a:lstStyle>
            <a:lvl1pPr algn="l">
              <a:defRPr sz="3600" b="0">
                <a:solidFill>
                  <a:srgbClr val="B9975B"/>
                </a:solidFill>
                <a:latin typeface="Laurentian Std SemiBold"/>
                <a:ea typeface="Laurentian Std SemiBold"/>
                <a:cs typeface="Laurentian Std SemiBold"/>
                <a:sym typeface="Laurentian Std SemiBold"/>
              </a:defRPr>
            </a:lvl1pPr>
          </a:lstStyle>
          <a:p>
            <a:fld id="{86CB4B4D-7CA3-9044-876B-883B54F8677D}" type="slidenum">
              <a:t>‹Nº›</a:t>
            </a:fld>
            <a:endParaRPr/>
          </a:p>
        </p:txBody>
      </p:sp>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60" r:id="rId6"/>
    <p:sldLayoutId id="2147483661" r:id="rId7"/>
    <p:sldLayoutId id="2147483670" r:id="rId8"/>
    <p:sldLayoutId id="2147483671" r:id="rId9"/>
    <p:sldLayoutId id="2147483674" r:id="rId10"/>
    <p:sldLayoutId id="2147483675" r:id="rId11"/>
    <p:sldLayoutId id="2147483681" r:id="rId12"/>
    <p:sldLayoutId id="2147483685" r:id="rId13"/>
    <p:sldLayoutId id="2147483691" r:id="rId14"/>
    <p:sldLayoutId id="2147483695" r:id="rId15"/>
    <p:sldLayoutId id="2147483701" r:id="rId16"/>
    <p:sldLayoutId id="2147483702" r:id="rId17"/>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1pPr>
      <a:lvl2pPr marL="0" marR="0" indent="2286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2pPr>
      <a:lvl3pPr marL="0" marR="0" indent="4572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3pPr>
      <a:lvl4pPr marL="0" marR="0" indent="6858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4pPr>
      <a:lvl5pPr marL="0" marR="0" indent="9144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5pPr>
      <a:lvl6pPr marL="0" marR="0" indent="11430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6pPr>
      <a:lvl7pPr marL="0" marR="0" indent="13716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7pPr>
      <a:lvl8pPr marL="0" marR="0" indent="16002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8pPr>
      <a:lvl9pPr marL="0" marR="0" indent="1828800" algn="l" defTabSz="825500" latinLnBrk="0">
        <a:lnSpc>
          <a:spcPct val="10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Laurentian Std Semi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mailto:altintas@sdsc.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vanillavideo.com/blog/2014/started-storage-understanding-san-nas-da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ECHA 11, 2020"/>
          <p:cNvSpPr txBox="1">
            <a:spLocks noGrp="1"/>
          </p:cNvSpPr>
          <p:nvPr>
            <p:ph type="body" idx="14"/>
          </p:nvPr>
        </p:nvSpPr>
        <p:spPr>
          <a:xfrm>
            <a:off x="2087304" y="4236534"/>
            <a:ext cx="2130263" cy="350032"/>
          </a:xfrm>
          <a:prstGeom prst="rect">
            <a:avLst/>
          </a:prstGeom>
        </p:spPr>
        <p:txBody>
          <a:bodyPr/>
          <a:lstStyle>
            <a:lvl1pPr>
              <a:defRPr>
                <a:latin typeface="Laurentian Std"/>
                <a:ea typeface="Laurentian Std"/>
                <a:cs typeface="Laurentian Std"/>
                <a:sym typeface="Laurentian Std"/>
              </a:defRPr>
            </a:lvl1pPr>
          </a:lstStyle>
          <a:p>
            <a:r>
              <a:rPr lang="es-ES" dirty="0"/>
              <a:t>MARZO 7,</a:t>
            </a:r>
            <a:r>
              <a:rPr dirty="0"/>
              <a:t> 202</a:t>
            </a:r>
            <a:r>
              <a:rPr lang="es-ES" dirty="0"/>
              <a:t>3</a:t>
            </a:r>
            <a:endParaRPr dirty="0"/>
          </a:p>
        </p:txBody>
      </p:sp>
      <p:pic>
        <p:nvPicPr>
          <p:cNvPr id="4" name="Picture 1">
            <a:extLst>
              <a:ext uri="{FF2B5EF4-FFF2-40B4-BE49-F238E27FC236}">
                <a16:creationId xmlns:a16="http://schemas.microsoft.com/office/drawing/2014/main" id="{DAEA7330-697F-A251-CAD5-D3DC898EE085}"/>
              </a:ext>
            </a:extLst>
          </p:cNvPr>
          <p:cNvPicPr>
            <a:picLocks noChangeAspect="1"/>
          </p:cNvPicPr>
          <p:nvPr/>
        </p:nvPicPr>
        <p:blipFill>
          <a:blip r:embed="rId2"/>
          <a:stretch>
            <a:fillRect/>
          </a:stretch>
        </p:blipFill>
        <p:spPr>
          <a:xfrm>
            <a:off x="1806575" y="4849683"/>
            <a:ext cx="12881750" cy="333637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BD3DD-E48A-7474-5ECC-3E2B5A46E26C}"/>
              </a:ext>
            </a:extLst>
          </p:cNvPr>
          <p:cNvSpPr txBox="1">
            <a:spLocks/>
          </p:cNvSpPr>
          <p:nvPr/>
        </p:nvSpPr>
        <p:spPr>
          <a:xfrm>
            <a:off x="1689100" y="667903"/>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err="1"/>
              <a:t>What</a:t>
            </a:r>
            <a:r>
              <a:rPr lang="es-ES" b="1" dirty="0"/>
              <a:t> Hadoop </a:t>
            </a:r>
            <a:r>
              <a:rPr lang="es-ES" b="1" dirty="0" err="1"/>
              <a:t>offers</a:t>
            </a:r>
            <a:r>
              <a:rPr lang="es-ES" b="1" dirty="0"/>
              <a:t> and </a:t>
            </a:r>
            <a:r>
              <a:rPr lang="es-ES" b="1" dirty="0" err="1"/>
              <a:t>goals</a:t>
            </a:r>
            <a:endParaRPr lang="es-ES" b="1" dirty="0"/>
          </a:p>
        </p:txBody>
      </p:sp>
      <p:sp>
        <p:nvSpPr>
          <p:cNvPr id="3" name="Content Placeholder 3">
            <a:extLst>
              <a:ext uri="{FF2B5EF4-FFF2-40B4-BE49-F238E27FC236}">
                <a16:creationId xmlns:a16="http://schemas.microsoft.com/office/drawing/2014/main" id="{41804525-8013-9EAB-6C94-843D7CCC3F26}"/>
              </a:ext>
            </a:extLst>
          </p:cNvPr>
          <p:cNvSpPr txBox="1">
            <a:spLocks/>
          </p:cNvSpPr>
          <p:nvPr/>
        </p:nvSpPr>
        <p:spPr bwMode="auto">
          <a:xfrm>
            <a:off x="1350777" y="2953903"/>
            <a:ext cx="10841224"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1028700" indent="-1028700">
              <a:buAutoNum type="arabicPeriod"/>
            </a:pPr>
            <a:r>
              <a:rPr lang="es-ES" sz="6400" dirty="0" err="1"/>
              <a:t>Enable</a:t>
            </a:r>
            <a:r>
              <a:rPr lang="es-ES" sz="6400" dirty="0"/>
              <a:t> </a:t>
            </a:r>
            <a:r>
              <a:rPr lang="es-ES" sz="6400" dirty="0" err="1"/>
              <a:t>Scalability</a:t>
            </a:r>
            <a:r>
              <a:rPr lang="es-ES" sz="6400" dirty="0"/>
              <a:t>, to store </a:t>
            </a:r>
            <a:r>
              <a:rPr lang="es-ES" sz="6400" dirty="0" err="1"/>
              <a:t>large</a:t>
            </a:r>
            <a:r>
              <a:rPr lang="es-ES" sz="6400" dirty="0"/>
              <a:t> </a:t>
            </a:r>
            <a:r>
              <a:rPr lang="es-ES" sz="6400" dirty="0" err="1"/>
              <a:t>volumes</a:t>
            </a:r>
            <a:r>
              <a:rPr lang="es-ES" sz="6400" dirty="0"/>
              <a:t> of data</a:t>
            </a:r>
          </a:p>
          <a:p>
            <a:pPr marL="1028700" indent="-1028700">
              <a:buAutoNum type="arabicPeriod"/>
            </a:pPr>
            <a:r>
              <a:rPr lang="es-ES" sz="6400" dirty="0" err="1"/>
              <a:t>Handle</a:t>
            </a:r>
            <a:r>
              <a:rPr lang="es-ES" sz="6400" dirty="0"/>
              <a:t> </a:t>
            </a:r>
            <a:r>
              <a:rPr lang="es-ES" sz="6400" dirty="0" err="1"/>
              <a:t>Fault</a:t>
            </a:r>
            <a:r>
              <a:rPr lang="es-ES" sz="6400" dirty="0"/>
              <a:t> </a:t>
            </a:r>
            <a:r>
              <a:rPr lang="es-ES" sz="6400" dirty="0" err="1"/>
              <a:t>Tolerance</a:t>
            </a:r>
            <a:endParaRPr lang="es-ES" sz="6400" dirty="0"/>
          </a:p>
          <a:p>
            <a:pPr marL="1028700" indent="-1028700">
              <a:buAutoNum type="arabicPeriod"/>
            </a:pPr>
            <a:r>
              <a:rPr lang="es-ES" sz="6400" dirty="0" err="1"/>
              <a:t>Optimized</a:t>
            </a:r>
            <a:r>
              <a:rPr lang="es-ES" sz="6400" dirty="0"/>
              <a:t> </a:t>
            </a:r>
            <a:r>
              <a:rPr lang="es-ES" sz="6400" dirty="0" err="1"/>
              <a:t>for</a:t>
            </a:r>
            <a:r>
              <a:rPr lang="es-ES" sz="6400" dirty="0"/>
              <a:t> </a:t>
            </a:r>
            <a:r>
              <a:rPr lang="es-ES" sz="6400" dirty="0" err="1"/>
              <a:t>Variety</a:t>
            </a:r>
            <a:r>
              <a:rPr lang="es-ES" sz="6400" dirty="0"/>
              <a:t> data </a:t>
            </a:r>
            <a:r>
              <a:rPr lang="es-ES" sz="6400" dirty="0" err="1"/>
              <a:t>types</a:t>
            </a:r>
            <a:endParaRPr lang="es-ES" sz="6400" dirty="0"/>
          </a:p>
          <a:p>
            <a:pPr marL="1028700" indent="-1028700">
              <a:buAutoNum type="arabicPeriod"/>
            </a:pPr>
            <a:r>
              <a:rPr lang="es-ES" sz="6400" dirty="0" err="1"/>
              <a:t>Facilitate</a:t>
            </a:r>
            <a:r>
              <a:rPr lang="es-ES" sz="6400" dirty="0"/>
              <a:t> a </a:t>
            </a:r>
            <a:r>
              <a:rPr lang="es-ES" sz="6400" dirty="0" err="1"/>
              <a:t>Shared</a:t>
            </a:r>
            <a:r>
              <a:rPr lang="es-ES" sz="6400" dirty="0"/>
              <a:t> </a:t>
            </a:r>
            <a:r>
              <a:rPr lang="es-ES" sz="6400" dirty="0" err="1"/>
              <a:t>environments</a:t>
            </a:r>
            <a:endParaRPr lang="es-ES" sz="6400" dirty="0"/>
          </a:p>
          <a:p>
            <a:pPr marL="1028700" indent="-1028700">
              <a:buAutoNum type="arabicPeriod"/>
            </a:pPr>
            <a:r>
              <a:rPr lang="es-ES" sz="6400" dirty="0" err="1"/>
              <a:t>Provide</a:t>
            </a:r>
            <a:r>
              <a:rPr lang="es-ES" sz="6400" dirty="0"/>
              <a:t> </a:t>
            </a:r>
            <a:r>
              <a:rPr lang="es-ES" sz="6400" dirty="0" err="1"/>
              <a:t>value</a:t>
            </a:r>
            <a:endParaRPr lang="en-US" sz="6400" dirty="0"/>
          </a:p>
        </p:txBody>
      </p:sp>
      <p:pic>
        <p:nvPicPr>
          <p:cNvPr id="4" name="Picture 3">
            <a:extLst>
              <a:ext uri="{FF2B5EF4-FFF2-40B4-BE49-F238E27FC236}">
                <a16:creationId xmlns:a16="http://schemas.microsoft.com/office/drawing/2014/main" id="{762F4A56-29A2-89B4-A687-D9F5CFF37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799" y="3981784"/>
            <a:ext cx="12392810" cy="6337874"/>
          </a:xfrm>
          <a:prstGeom prst="rect">
            <a:avLst/>
          </a:prstGeom>
        </p:spPr>
      </p:pic>
    </p:spTree>
    <p:extLst>
      <p:ext uri="{BB962C8B-B14F-4D97-AF65-F5344CB8AC3E}">
        <p14:creationId xmlns:p14="http://schemas.microsoft.com/office/powerpoint/2010/main" val="39774452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5BF03-668A-7208-2F13-2E0075985865}"/>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Hadoop Stack</a:t>
            </a:r>
            <a:endParaRPr lang="es-ES" dirty="0"/>
          </a:p>
        </p:txBody>
      </p:sp>
      <p:sp>
        <p:nvSpPr>
          <p:cNvPr id="3" name="Content Placeholder 3">
            <a:extLst>
              <a:ext uri="{FF2B5EF4-FFF2-40B4-BE49-F238E27FC236}">
                <a16:creationId xmlns:a16="http://schemas.microsoft.com/office/drawing/2014/main" id="{5CDCB09A-938E-F586-114F-A76F6EEE8675}"/>
              </a:ext>
            </a:extLst>
          </p:cNvPr>
          <p:cNvSpPr txBox="1">
            <a:spLocks/>
          </p:cNvSpPr>
          <p:nvPr/>
        </p:nvSpPr>
        <p:spPr bwMode="auto">
          <a:xfrm>
            <a:off x="1512226" y="2979057"/>
            <a:ext cx="10679774"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5000" dirty="0"/>
              <a:t>HDFS </a:t>
            </a:r>
            <a:r>
              <a:rPr lang="es-ES" sz="5000" b="0" dirty="0"/>
              <a:t>(</a:t>
            </a:r>
            <a:r>
              <a:rPr lang="es-ES" sz="5000" b="0" dirty="0" err="1"/>
              <a:t>Hadoop</a:t>
            </a:r>
            <a:r>
              <a:rPr lang="es-ES" sz="5000" b="0" dirty="0"/>
              <a:t> </a:t>
            </a:r>
            <a:r>
              <a:rPr lang="es-ES" sz="5000" b="0" dirty="0" err="1"/>
              <a:t>Distribuited</a:t>
            </a:r>
            <a:r>
              <a:rPr lang="es-ES" sz="5000" b="0" dirty="0"/>
              <a:t> File </a:t>
            </a:r>
            <a:r>
              <a:rPr lang="es-ES" sz="5000" b="0" dirty="0" err="1"/>
              <a:t>System</a:t>
            </a:r>
            <a:r>
              <a:rPr lang="es-ES" sz="5000" b="0" dirty="0"/>
              <a:t>)</a:t>
            </a:r>
          </a:p>
          <a:p>
            <a:pPr marL="0" indent="0">
              <a:buNone/>
            </a:pPr>
            <a:r>
              <a:rPr lang="es-ES" sz="5000" b="0" dirty="0" err="1">
                <a:solidFill>
                  <a:schemeClr val="accent1">
                    <a:lumMod val="75000"/>
                  </a:schemeClr>
                </a:solidFill>
              </a:rPr>
              <a:t>Goal</a:t>
            </a:r>
            <a:r>
              <a:rPr lang="es-ES" sz="5000" b="0" dirty="0">
                <a:solidFill>
                  <a:schemeClr val="accent1">
                    <a:lumMod val="75000"/>
                  </a:schemeClr>
                </a:solidFill>
              </a:rPr>
              <a:t>: </a:t>
            </a:r>
            <a:r>
              <a:rPr lang="es-ES" sz="5000" b="0" dirty="0" err="1">
                <a:solidFill>
                  <a:schemeClr val="accent1">
                    <a:lumMod val="75000"/>
                  </a:schemeClr>
                </a:solidFill>
              </a:rPr>
              <a:t>Increase</a:t>
            </a:r>
            <a:r>
              <a:rPr lang="es-ES" sz="5000" b="0" dirty="0">
                <a:solidFill>
                  <a:schemeClr val="accent1">
                    <a:lumMod val="75000"/>
                  </a:schemeClr>
                </a:solidFill>
              </a:rPr>
              <a:t> </a:t>
            </a:r>
            <a:r>
              <a:rPr lang="es-ES" sz="5000" b="0" dirty="0" err="1">
                <a:solidFill>
                  <a:schemeClr val="accent1">
                    <a:lumMod val="75000"/>
                  </a:schemeClr>
                </a:solidFill>
              </a:rPr>
              <a:t>storage</a:t>
            </a:r>
            <a:r>
              <a:rPr lang="es-ES" sz="5000" b="0" dirty="0">
                <a:solidFill>
                  <a:schemeClr val="accent1">
                    <a:lumMod val="75000"/>
                  </a:schemeClr>
                </a:solidFill>
              </a:rPr>
              <a:t> </a:t>
            </a:r>
            <a:r>
              <a:rPr lang="es-ES" sz="5000" b="0" dirty="0" err="1">
                <a:solidFill>
                  <a:schemeClr val="accent1">
                    <a:lumMod val="75000"/>
                  </a:schemeClr>
                </a:solidFill>
              </a:rPr>
              <a:t>capacity</a:t>
            </a:r>
            <a:r>
              <a:rPr lang="es-ES" sz="5000" b="0" dirty="0">
                <a:solidFill>
                  <a:schemeClr val="accent1">
                    <a:lumMod val="75000"/>
                  </a:schemeClr>
                </a:solidFill>
              </a:rPr>
              <a:t> </a:t>
            </a:r>
            <a:r>
              <a:rPr lang="es-ES" sz="5000" b="0" dirty="0" err="1">
                <a:solidFill>
                  <a:schemeClr val="accent1">
                    <a:lumMod val="75000"/>
                  </a:schemeClr>
                </a:solidFill>
              </a:rPr>
              <a:t>using</a:t>
            </a:r>
            <a:r>
              <a:rPr lang="es-ES" sz="5000" b="0" dirty="0">
                <a:solidFill>
                  <a:schemeClr val="accent1">
                    <a:lumMod val="75000"/>
                  </a:schemeClr>
                </a:solidFill>
              </a:rPr>
              <a:t> </a:t>
            </a:r>
            <a:r>
              <a:rPr lang="es-ES" sz="5000" b="0" dirty="0" err="1">
                <a:solidFill>
                  <a:schemeClr val="accent1">
                    <a:lumMod val="75000"/>
                  </a:schemeClr>
                </a:solidFill>
              </a:rPr>
              <a:t>commoditie</a:t>
            </a:r>
            <a:r>
              <a:rPr lang="es-ES" sz="5000" b="0" dirty="0">
                <a:solidFill>
                  <a:schemeClr val="accent1">
                    <a:lumMod val="75000"/>
                  </a:schemeClr>
                </a:solidFill>
              </a:rPr>
              <a:t> software</a:t>
            </a:r>
          </a:p>
          <a:p>
            <a:pPr marL="0" indent="0">
              <a:buNone/>
            </a:pPr>
            <a:r>
              <a:rPr lang="es-ES" sz="5000" dirty="0"/>
              <a:t>YARN (</a:t>
            </a:r>
            <a:r>
              <a:rPr lang="es-ES" sz="5000" dirty="0" err="1"/>
              <a:t>Yahoo</a:t>
            </a:r>
            <a:r>
              <a:rPr lang="es-ES" sz="5000" dirty="0"/>
              <a:t>)</a:t>
            </a:r>
          </a:p>
          <a:p>
            <a:pPr marL="0" indent="0">
              <a:buNone/>
            </a:pPr>
            <a:r>
              <a:rPr lang="es-ES" sz="5000" b="0" dirty="0" err="1">
                <a:solidFill>
                  <a:schemeClr val="accent1">
                    <a:lumMod val="75000"/>
                  </a:schemeClr>
                </a:solidFill>
              </a:rPr>
              <a:t>Goal</a:t>
            </a:r>
            <a:r>
              <a:rPr lang="es-ES" sz="5000" b="0" dirty="0">
                <a:solidFill>
                  <a:schemeClr val="accent1">
                    <a:lumMod val="75000"/>
                  </a:schemeClr>
                </a:solidFill>
              </a:rPr>
              <a:t>: Schedule Jobs and </a:t>
            </a:r>
            <a:r>
              <a:rPr lang="es-ES" sz="5000" b="0" dirty="0" err="1">
                <a:solidFill>
                  <a:schemeClr val="accent1">
                    <a:lumMod val="75000"/>
                  </a:schemeClr>
                </a:solidFill>
              </a:rPr>
              <a:t>resource</a:t>
            </a:r>
            <a:r>
              <a:rPr lang="es-ES" sz="5000" b="0" dirty="0">
                <a:solidFill>
                  <a:schemeClr val="accent1">
                    <a:lumMod val="75000"/>
                  </a:schemeClr>
                </a:solidFill>
              </a:rPr>
              <a:t> manager </a:t>
            </a:r>
            <a:r>
              <a:rPr lang="es-ES" sz="5000" b="0" dirty="0" err="1">
                <a:solidFill>
                  <a:schemeClr val="accent1">
                    <a:lumMod val="75000"/>
                  </a:schemeClr>
                </a:solidFill>
              </a:rPr>
              <a:t>over</a:t>
            </a:r>
            <a:r>
              <a:rPr lang="es-ES" sz="5000" b="0" dirty="0">
                <a:solidFill>
                  <a:schemeClr val="accent1">
                    <a:lumMod val="75000"/>
                  </a:schemeClr>
                </a:solidFill>
              </a:rPr>
              <a:t> HDFS </a:t>
            </a:r>
            <a:r>
              <a:rPr lang="es-ES" sz="5000" b="0" dirty="0" err="1">
                <a:solidFill>
                  <a:schemeClr val="accent1">
                    <a:lumMod val="75000"/>
                  </a:schemeClr>
                </a:solidFill>
              </a:rPr>
              <a:t>storage</a:t>
            </a:r>
            <a:endParaRPr lang="es-ES" sz="5000" b="0" dirty="0">
              <a:solidFill>
                <a:schemeClr val="accent1">
                  <a:lumMod val="75000"/>
                </a:schemeClr>
              </a:solidFill>
            </a:endParaRPr>
          </a:p>
          <a:p>
            <a:pPr marL="0" indent="0">
              <a:buNone/>
            </a:pPr>
            <a:r>
              <a:rPr lang="es-ES" sz="5000" dirty="0" err="1"/>
              <a:t>MapReduce</a:t>
            </a:r>
            <a:r>
              <a:rPr lang="es-ES" sz="5000" dirty="0"/>
              <a:t> (Google)</a:t>
            </a:r>
          </a:p>
          <a:p>
            <a:pPr marL="0" indent="0">
              <a:buNone/>
            </a:pPr>
            <a:r>
              <a:rPr lang="es-ES" sz="5000" b="0" dirty="0" err="1">
                <a:solidFill>
                  <a:schemeClr val="accent1">
                    <a:lumMod val="75000"/>
                  </a:schemeClr>
                </a:solidFill>
              </a:rPr>
              <a:t>Goal</a:t>
            </a:r>
            <a:r>
              <a:rPr lang="es-ES" sz="5000" b="0" dirty="0">
                <a:solidFill>
                  <a:schemeClr val="accent1">
                    <a:lumMod val="75000"/>
                  </a:schemeClr>
                </a:solidFill>
              </a:rPr>
              <a:t>: </a:t>
            </a:r>
            <a:r>
              <a:rPr lang="es-ES" sz="5000" b="0" dirty="0" err="1">
                <a:solidFill>
                  <a:schemeClr val="accent1">
                    <a:lumMod val="75000"/>
                  </a:schemeClr>
                </a:solidFill>
              </a:rPr>
              <a:t>programming</a:t>
            </a:r>
            <a:r>
              <a:rPr lang="es-ES" sz="5000" b="0" dirty="0">
                <a:solidFill>
                  <a:schemeClr val="accent1">
                    <a:lumMod val="75000"/>
                  </a:schemeClr>
                </a:solidFill>
              </a:rPr>
              <a:t> </a:t>
            </a:r>
            <a:r>
              <a:rPr lang="es-ES" sz="5000" b="0" dirty="0" err="1">
                <a:solidFill>
                  <a:schemeClr val="accent1">
                    <a:lumMod val="75000"/>
                  </a:schemeClr>
                </a:solidFill>
              </a:rPr>
              <a:t>model</a:t>
            </a:r>
            <a:r>
              <a:rPr lang="es-ES" sz="5000" b="0" dirty="0">
                <a:solidFill>
                  <a:schemeClr val="accent1">
                    <a:lumMod val="75000"/>
                  </a:schemeClr>
                </a:solidFill>
              </a:rPr>
              <a:t> to </a:t>
            </a:r>
            <a:r>
              <a:rPr lang="es-ES" sz="5000" b="0" dirty="0" err="1">
                <a:solidFill>
                  <a:schemeClr val="accent1">
                    <a:lumMod val="75000"/>
                  </a:schemeClr>
                </a:solidFill>
              </a:rPr>
              <a:t>simplify</a:t>
            </a:r>
            <a:r>
              <a:rPr lang="es-ES" sz="5000" b="0" dirty="0">
                <a:solidFill>
                  <a:schemeClr val="accent1">
                    <a:lumMod val="75000"/>
                  </a:schemeClr>
                </a:solidFill>
              </a:rPr>
              <a:t> </a:t>
            </a:r>
            <a:r>
              <a:rPr lang="es-ES" sz="5000" b="0" dirty="0" err="1">
                <a:solidFill>
                  <a:schemeClr val="accent1">
                    <a:lumMod val="75000"/>
                  </a:schemeClr>
                </a:solidFill>
              </a:rPr>
              <a:t>parallel</a:t>
            </a:r>
            <a:r>
              <a:rPr lang="es-ES" sz="5000" b="0" dirty="0">
                <a:solidFill>
                  <a:schemeClr val="accent1">
                    <a:lumMod val="75000"/>
                  </a:schemeClr>
                </a:solidFill>
              </a:rPr>
              <a:t> </a:t>
            </a:r>
            <a:r>
              <a:rPr lang="es-ES" sz="5000" b="0" dirty="0" err="1">
                <a:solidFill>
                  <a:schemeClr val="accent1">
                    <a:lumMod val="75000"/>
                  </a:schemeClr>
                </a:solidFill>
              </a:rPr>
              <a:t>computing</a:t>
            </a:r>
            <a:endParaRPr lang="en-US" sz="5000" b="0" dirty="0">
              <a:solidFill>
                <a:schemeClr val="accent1">
                  <a:lumMod val="75000"/>
                </a:schemeClr>
              </a:solidFill>
            </a:endParaRPr>
          </a:p>
        </p:txBody>
      </p:sp>
      <p:pic>
        <p:nvPicPr>
          <p:cNvPr id="4" name="Picture 3">
            <a:extLst>
              <a:ext uri="{FF2B5EF4-FFF2-40B4-BE49-F238E27FC236}">
                <a16:creationId xmlns:a16="http://schemas.microsoft.com/office/drawing/2014/main" id="{AAE70FAE-0669-5B41-D9B8-1F9849623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4027034"/>
            <a:ext cx="11071101" cy="5661932"/>
          </a:xfrm>
          <a:prstGeom prst="rect">
            <a:avLst/>
          </a:prstGeom>
        </p:spPr>
      </p:pic>
    </p:spTree>
    <p:extLst>
      <p:ext uri="{BB962C8B-B14F-4D97-AF65-F5344CB8AC3E}">
        <p14:creationId xmlns:p14="http://schemas.microsoft.com/office/powerpoint/2010/main" val="6478073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13714-6614-2C7B-1483-98E3D1321BA4}"/>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Hadoop Stack</a:t>
            </a:r>
            <a:endParaRPr lang="es-ES" dirty="0"/>
          </a:p>
        </p:txBody>
      </p:sp>
      <p:sp>
        <p:nvSpPr>
          <p:cNvPr id="3" name="Content Placeholder 3">
            <a:extLst>
              <a:ext uri="{FF2B5EF4-FFF2-40B4-BE49-F238E27FC236}">
                <a16:creationId xmlns:a16="http://schemas.microsoft.com/office/drawing/2014/main" id="{BAC25250-5506-C976-181B-A2EB4EA63675}"/>
              </a:ext>
            </a:extLst>
          </p:cNvPr>
          <p:cNvSpPr txBox="1">
            <a:spLocks/>
          </p:cNvSpPr>
          <p:nvPr/>
        </p:nvSpPr>
        <p:spPr bwMode="auto">
          <a:xfrm>
            <a:off x="719403" y="2641600"/>
            <a:ext cx="10732368"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5000" dirty="0"/>
              <a:t>HIVE (Facebook) AND PIG (</a:t>
            </a:r>
            <a:r>
              <a:rPr lang="es-ES" sz="5000" dirty="0" err="1"/>
              <a:t>Yahoo</a:t>
            </a:r>
            <a:r>
              <a:rPr lang="es-ES" sz="5000" dirty="0"/>
              <a:t>)</a:t>
            </a:r>
          </a:p>
          <a:p>
            <a:pPr marL="0" indent="0">
              <a:buNone/>
            </a:pPr>
            <a:r>
              <a:rPr lang="es-ES" sz="5000" b="0" dirty="0" err="1">
                <a:solidFill>
                  <a:schemeClr val="accent1">
                    <a:lumMod val="75000"/>
                  </a:schemeClr>
                </a:solidFill>
              </a:rPr>
              <a:t>Goal</a:t>
            </a:r>
            <a:r>
              <a:rPr lang="es-ES" sz="5000" b="0" dirty="0">
                <a:solidFill>
                  <a:schemeClr val="accent1">
                    <a:lumMod val="75000"/>
                  </a:schemeClr>
                </a:solidFill>
              </a:rPr>
              <a:t>: </a:t>
            </a:r>
            <a:r>
              <a:rPr lang="es-ES" sz="5000" b="0" dirty="0" err="1">
                <a:solidFill>
                  <a:schemeClr val="accent1">
                    <a:lumMod val="75000"/>
                  </a:schemeClr>
                </a:solidFill>
              </a:rPr>
              <a:t>Augment</a:t>
            </a:r>
            <a:r>
              <a:rPr lang="es-ES" sz="5000" b="0" dirty="0">
                <a:solidFill>
                  <a:schemeClr val="accent1">
                    <a:lumMod val="75000"/>
                  </a:schemeClr>
                </a:solidFill>
              </a:rPr>
              <a:t> data </a:t>
            </a:r>
            <a:r>
              <a:rPr lang="es-ES" sz="5000" b="0" dirty="0" err="1">
                <a:solidFill>
                  <a:schemeClr val="accent1">
                    <a:lumMod val="75000"/>
                  </a:schemeClr>
                </a:solidFill>
              </a:rPr>
              <a:t>model</a:t>
            </a:r>
            <a:r>
              <a:rPr lang="es-ES" sz="5000" b="0" dirty="0">
                <a:solidFill>
                  <a:schemeClr val="accent1">
                    <a:lumMod val="75000"/>
                  </a:schemeClr>
                </a:solidFill>
              </a:rPr>
              <a:t> </a:t>
            </a:r>
            <a:r>
              <a:rPr lang="es-ES" sz="5000" b="0" dirty="0" err="1">
                <a:solidFill>
                  <a:schemeClr val="accent1">
                    <a:lumMod val="75000"/>
                  </a:schemeClr>
                </a:solidFill>
              </a:rPr>
              <a:t>used</a:t>
            </a:r>
            <a:r>
              <a:rPr lang="es-ES" sz="5000" b="0" dirty="0">
                <a:solidFill>
                  <a:schemeClr val="accent1">
                    <a:lumMod val="75000"/>
                  </a:schemeClr>
                </a:solidFill>
              </a:rPr>
              <a:t> </a:t>
            </a:r>
            <a:r>
              <a:rPr lang="es-ES" sz="5000" b="0" dirty="0" err="1">
                <a:solidFill>
                  <a:schemeClr val="accent1">
                    <a:lumMod val="75000"/>
                  </a:schemeClr>
                </a:solidFill>
              </a:rPr>
              <a:t>by</a:t>
            </a:r>
            <a:r>
              <a:rPr lang="es-ES" sz="5000" b="0" dirty="0">
                <a:solidFill>
                  <a:schemeClr val="accent1">
                    <a:lumMod val="75000"/>
                  </a:schemeClr>
                </a:solidFill>
              </a:rPr>
              <a:t> </a:t>
            </a:r>
            <a:r>
              <a:rPr lang="es-ES" sz="5000" b="0" dirty="0" err="1">
                <a:solidFill>
                  <a:schemeClr val="accent1">
                    <a:lumMod val="75000"/>
                  </a:schemeClr>
                </a:solidFill>
              </a:rPr>
              <a:t>MapReduce</a:t>
            </a:r>
            <a:r>
              <a:rPr lang="es-ES" sz="5000" b="0" dirty="0">
                <a:solidFill>
                  <a:schemeClr val="accent1">
                    <a:lumMod val="75000"/>
                  </a:schemeClr>
                </a:solidFill>
              </a:rPr>
              <a:t>. </a:t>
            </a:r>
            <a:r>
              <a:rPr lang="es-ES" sz="5000" b="0" dirty="0" err="1">
                <a:solidFill>
                  <a:schemeClr val="accent1">
                    <a:lumMod val="75000"/>
                  </a:schemeClr>
                </a:solidFill>
              </a:rPr>
              <a:t>Using</a:t>
            </a:r>
            <a:r>
              <a:rPr lang="es-ES" sz="5000" b="0" dirty="0">
                <a:solidFill>
                  <a:schemeClr val="accent1">
                    <a:lumMod val="75000"/>
                  </a:schemeClr>
                </a:solidFill>
              </a:rPr>
              <a:t> </a:t>
            </a:r>
            <a:r>
              <a:rPr lang="es-ES" sz="5000" b="0" dirty="0" err="1">
                <a:solidFill>
                  <a:schemeClr val="accent1">
                    <a:lumMod val="75000"/>
                  </a:schemeClr>
                </a:solidFill>
              </a:rPr>
              <a:t>Relational</a:t>
            </a:r>
            <a:r>
              <a:rPr lang="es-ES" sz="5000" b="0" dirty="0">
                <a:solidFill>
                  <a:schemeClr val="accent1">
                    <a:lumMod val="75000"/>
                  </a:schemeClr>
                </a:solidFill>
              </a:rPr>
              <a:t> Algebra and </a:t>
            </a:r>
            <a:r>
              <a:rPr lang="es-ES" sz="5000" b="0" dirty="0" err="1">
                <a:solidFill>
                  <a:schemeClr val="accent1">
                    <a:lumMod val="75000"/>
                  </a:schemeClr>
                </a:solidFill>
              </a:rPr>
              <a:t>Flow</a:t>
            </a:r>
            <a:r>
              <a:rPr lang="es-ES" sz="5000" b="0" dirty="0">
                <a:solidFill>
                  <a:schemeClr val="accent1">
                    <a:lumMod val="75000"/>
                  </a:schemeClr>
                </a:solidFill>
              </a:rPr>
              <a:t> </a:t>
            </a:r>
            <a:r>
              <a:rPr lang="es-ES" sz="5000" b="0" dirty="0" err="1">
                <a:solidFill>
                  <a:schemeClr val="accent1">
                    <a:lumMod val="75000"/>
                  </a:schemeClr>
                </a:solidFill>
              </a:rPr>
              <a:t>modeling</a:t>
            </a:r>
            <a:r>
              <a:rPr lang="es-ES" sz="5000" b="0" dirty="0">
                <a:solidFill>
                  <a:schemeClr val="accent1">
                    <a:lumMod val="75000"/>
                  </a:schemeClr>
                </a:solidFill>
              </a:rPr>
              <a:t>, </a:t>
            </a:r>
            <a:r>
              <a:rPr lang="es-ES" sz="5000" b="0" dirty="0" err="1">
                <a:solidFill>
                  <a:schemeClr val="accent1">
                    <a:lumMod val="75000"/>
                  </a:schemeClr>
                </a:solidFill>
              </a:rPr>
              <a:t>respectively</a:t>
            </a:r>
            <a:r>
              <a:rPr lang="es-ES" sz="5000" b="0" dirty="0">
                <a:solidFill>
                  <a:schemeClr val="accent1">
                    <a:lumMod val="75000"/>
                  </a:schemeClr>
                </a:solidFill>
              </a:rPr>
              <a:t>.</a:t>
            </a:r>
          </a:p>
          <a:p>
            <a:pPr marL="0" indent="0">
              <a:buNone/>
            </a:pPr>
            <a:r>
              <a:rPr lang="es-ES" sz="5000" dirty="0"/>
              <a:t>GIRAPH</a:t>
            </a:r>
          </a:p>
          <a:p>
            <a:pPr marL="0" indent="0">
              <a:buNone/>
            </a:pPr>
            <a:r>
              <a:rPr lang="es-ES" sz="5000" b="0" dirty="0" err="1">
                <a:solidFill>
                  <a:schemeClr val="accent1">
                    <a:lumMod val="75000"/>
                  </a:schemeClr>
                </a:solidFill>
              </a:rPr>
              <a:t>Goal</a:t>
            </a:r>
            <a:r>
              <a:rPr lang="es-ES" sz="5000" b="0" dirty="0">
                <a:solidFill>
                  <a:schemeClr val="accent1">
                    <a:lumMod val="75000"/>
                  </a:schemeClr>
                </a:solidFill>
              </a:rPr>
              <a:t>: </a:t>
            </a:r>
            <a:r>
              <a:rPr lang="es-ES" sz="5000" b="0" dirty="0" err="1">
                <a:solidFill>
                  <a:schemeClr val="accent1">
                    <a:lumMod val="75000"/>
                  </a:schemeClr>
                </a:solidFill>
              </a:rPr>
              <a:t>processing</a:t>
            </a:r>
            <a:r>
              <a:rPr lang="es-ES" sz="5000" b="0" dirty="0">
                <a:solidFill>
                  <a:schemeClr val="accent1">
                    <a:lumMod val="75000"/>
                  </a:schemeClr>
                </a:solidFill>
              </a:rPr>
              <a:t> </a:t>
            </a:r>
            <a:r>
              <a:rPr lang="es-ES" sz="5000" b="0" dirty="0" err="1">
                <a:solidFill>
                  <a:schemeClr val="accent1">
                    <a:lumMod val="75000"/>
                  </a:schemeClr>
                </a:solidFill>
              </a:rPr>
              <a:t>graphs</a:t>
            </a:r>
            <a:r>
              <a:rPr lang="es-ES" sz="5000" b="0" dirty="0">
                <a:solidFill>
                  <a:schemeClr val="accent1">
                    <a:lumMod val="75000"/>
                  </a:schemeClr>
                </a:solidFill>
              </a:rPr>
              <a:t> </a:t>
            </a:r>
            <a:r>
              <a:rPr lang="es-ES" sz="5000" b="0" dirty="0" err="1">
                <a:solidFill>
                  <a:schemeClr val="accent1">
                    <a:lumMod val="75000"/>
                  </a:schemeClr>
                </a:solidFill>
              </a:rPr>
              <a:t>efficiently</a:t>
            </a:r>
            <a:r>
              <a:rPr lang="es-ES" sz="5000" b="0" dirty="0">
                <a:solidFill>
                  <a:schemeClr val="accent1">
                    <a:lumMod val="75000"/>
                  </a:schemeClr>
                </a:solidFill>
              </a:rPr>
              <a:t>, as Facebook.</a:t>
            </a:r>
          </a:p>
          <a:p>
            <a:pPr marL="0" indent="0">
              <a:buNone/>
            </a:pPr>
            <a:r>
              <a:rPr lang="es-ES" sz="5000" dirty="0"/>
              <a:t>STORM, SPARK, FLINK</a:t>
            </a:r>
          </a:p>
          <a:p>
            <a:pPr marL="0" indent="0">
              <a:buNone/>
            </a:pPr>
            <a:r>
              <a:rPr lang="es-ES" sz="5000" b="0" dirty="0" err="1">
                <a:solidFill>
                  <a:schemeClr val="accent1">
                    <a:lumMod val="75000"/>
                  </a:schemeClr>
                </a:solidFill>
              </a:rPr>
              <a:t>Goal:Real</a:t>
            </a:r>
            <a:r>
              <a:rPr lang="es-ES" sz="5000" b="0" dirty="0">
                <a:solidFill>
                  <a:schemeClr val="accent1">
                    <a:lumMod val="75000"/>
                  </a:schemeClr>
                </a:solidFill>
              </a:rPr>
              <a:t> time and in </a:t>
            </a:r>
            <a:r>
              <a:rPr lang="es-ES" sz="5000" b="0" dirty="0" err="1">
                <a:solidFill>
                  <a:schemeClr val="accent1">
                    <a:lumMod val="75000"/>
                  </a:schemeClr>
                </a:solidFill>
              </a:rPr>
              <a:t>memory</a:t>
            </a:r>
            <a:r>
              <a:rPr lang="es-ES" sz="5000" b="0" dirty="0">
                <a:solidFill>
                  <a:schemeClr val="accent1">
                    <a:lumMod val="75000"/>
                  </a:schemeClr>
                </a:solidFill>
              </a:rPr>
              <a:t> </a:t>
            </a:r>
            <a:r>
              <a:rPr lang="es-ES" sz="5000" b="0" dirty="0" err="1">
                <a:solidFill>
                  <a:schemeClr val="accent1">
                    <a:lumMod val="75000"/>
                  </a:schemeClr>
                </a:solidFill>
              </a:rPr>
              <a:t>processing</a:t>
            </a:r>
            <a:r>
              <a:rPr lang="es-ES" sz="5000" b="0" dirty="0">
                <a:solidFill>
                  <a:schemeClr val="accent1">
                    <a:lumMod val="75000"/>
                  </a:schemeClr>
                </a:solidFill>
              </a:rPr>
              <a:t> Big Data, 100x times more </a:t>
            </a:r>
            <a:r>
              <a:rPr lang="es-ES" sz="5000" b="0" dirty="0" err="1">
                <a:solidFill>
                  <a:schemeClr val="accent1">
                    <a:lumMod val="75000"/>
                  </a:schemeClr>
                </a:solidFill>
              </a:rPr>
              <a:t>than</a:t>
            </a:r>
            <a:r>
              <a:rPr lang="es-ES" sz="5000" b="0" dirty="0">
                <a:solidFill>
                  <a:schemeClr val="accent1">
                    <a:lumMod val="75000"/>
                  </a:schemeClr>
                </a:solidFill>
              </a:rPr>
              <a:t> </a:t>
            </a:r>
            <a:r>
              <a:rPr lang="es-ES" sz="5000" b="0" dirty="0" err="1">
                <a:solidFill>
                  <a:schemeClr val="accent1">
                    <a:lumMod val="75000"/>
                  </a:schemeClr>
                </a:solidFill>
              </a:rPr>
              <a:t>Yarn</a:t>
            </a:r>
            <a:endParaRPr lang="en-US" sz="5000" b="0" dirty="0">
              <a:solidFill>
                <a:schemeClr val="accent1">
                  <a:lumMod val="75000"/>
                </a:schemeClr>
              </a:solidFill>
            </a:endParaRPr>
          </a:p>
        </p:txBody>
      </p:sp>
      <p:pic>
        <p:nvPicPr>
          <p:cNvPr id="4" name="Picture 3">
            <a:extLst>
              <a:ext uri="{FF2B5EF4-FFF2-40B4-BE49-F238E27FC236}">
                <a16:creationId xmlns:a16="http://schemas.microsoft.com/office/drawing/2014/main" id="{A14C2A8C-6977-63CC-0893-C165A1B4A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799" y="3981784"/>
            <a:ext cx="12392810" cy="6337874"/>
          </a:xfrm>
          <a:prstGeom prst="rect">
            <a:avLst/>
          </a:prstGeom>
        </p:spPr>
      </p:pic>
    </p:spTree>
    <p:extLst>
      <p:ext uri="{BB962C8B-B14F-4D97-AF65-F5344CB8AC3E}">
        <p14:creationId xmlns:p14="http://schemas.microsoft.com/office/powerpoint/2010/main" val="35174562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13714-6614-2C7B-1483-98E3D1321BA4}"/>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Hadoop Stack</a:t>
            </a:r>
            <a:endParaRPr lang="es-ES" dirty="0"/>
          </a:p>
        </p:txBody>
      </p:sp>
      <p:pic>
        <p:nvPicPr>
          <p:cNvPr id="4" name="Picture 3">
            <a:extLst>
              <a:ext uri="{FF2B5EF4-FFF2-40B4-BE49-F238E27FC236}">
                <a16:creationId xmlns:a16="http://schemas.microsoft.com/office/drawing/2014/main" id="{A14C2A8C-6977-63CC-0893-C165A1B4A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799" y="3981784"/>
            <a:ext cx="12392810" cy="6337874"/>
          </a:xfrm>
          <a:prstGeom prst="rect">
            <a:avLst/>
          </a:prstGeom>
        </p:spPr>
      </p:pic>
      <p:sp>
        <p:nvSpPr>
          <p:cNvPr id="5" name="Content Placeholder 3">
            <a:extLst>
              <a:ext uri="{FF2B5EF4-FFF2-40B4-BE49-F238E27FC236}">
                <a16:creationId xmlns:a16="http://schemas.microsoft.com/office/drawing/2014/main" id="{5252E2DF-4077-8AED-33FF-14C2F2592F3F}"/>
              </a:ext>
            </a:extLst>
          </p:cNvPr>
          <p:cNvSpPr txBox="1">
            <a:spLocks/>
          </p:cNvSpPr>
          <p:nvPr/>
        </p:nvSpPr>
        <p:spPr bwMode="auto">
          <a:xfrm>
            <a:off x="1176604" y="2400921"/>
            <a:ext cx="10447195"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5000" dirty="0" err="1"/>
              <a:t>Hbase</a:t>
            </a:r>
            <a:r>
              <a:rPr lang="es-ES" sz="5000" dirty="0"/>
              <a:t>, </a:t>
            </a:r>
            <a:r>
              <a:rPr lang="es-ES" sz="5000" dirty="0" err="1"/>
              <a:t>Cassandra</a:t>
            </a:r>
            <a:r>
              <a:rPr lang="es-ES" sz="5000" dirty="0"/>
              <a:t> (Facebook) and </a:t>
            </a:r>
            <a:r>
              <a:rPr lang="es-ES" sz="5000" dirty="0" err="1"/>
              <a:t>MongoDB</a:t>
            </a:r>
            <a:endParaRPr lang="es-ES" sz="5000" dirty="0"/>
          </a:p>
          <a:p>
            <a:pPr marL="0" indent="0">
              <a:buNone/>
            </a:pPr>
            <a:r>
              <a:rPr lang="es-ES" sz="5000" b="0" dirty="0" err="1">
                <a:solidFill>
                  <a:schemeClr val="accent1">
                    <a:lumMod val="75000"/>
                  </a:schemeClr>
                </a:solidFill>
              </a:rPr>
              <a:t>Goals</a:t>
            </a:r>
            <a:r>
              <a:rPr lang="es-ES" sz="5000" b="0" dirty="0">
                <a:solidFill>
                  <a:schemeClr val="accent1">
                    <a:lumMod val="75000"/>
                  </a:schemeClr>
                </a:solidFill>
              </a:rPr>
              <a:t>: </a:t>
            </a:r>
            <a:r>
              <a:rPr lang="es-ES" sz="5000" b="0" dirty="0" err="1">
                <a:solidFill>
                  <a:schemeClr val="accent1">
                    <a:lumMod val="75000"/>
                  </a:schemeClr>
                </a:solidFill>
              </a:rPr>
              <a:t>Process</a:t>
            </a:r>
            <a:r>
              <a:rPr lang="es-ES" sz="5000" b="0" dirty="0">
                <a:solidFill>
                  <a:schemeClr val="accent1">
                    <a:lumMod val="75000"/>
                  </a:schemeClr>
                </a:solidFill>
              </a:rPr>
              <a:t> Key-</a:t>
            </a:r>
            <a:r>
              <a:rPr lang="es-ES" sz="5000" b="0" dirty="0" err="1">
                <a:solidFill>
                  <a:schemeClr val="accent1">
                    <a:lumMod val="75000"/>
                  </a:schemeClr>
                </a:solidFill>
              </a:rPr>
              <a:t>value</a:t>
            </a:r>
            <a:r>
              <a:rPr lang="es-ES" sz="5000" b="0" dirty="0">
                <a:solidFill>
                  <a:schemeClr val="accent1">
                    <a:lumMod val="75000"/>
                  </a:schemeClr>
                </a:solidFill>
              </a:rPr>
              <a:t> and </a:t>
            </a:r>
            <a:r>
              <a:rPr lang="es-ES" sz="5000" b="0" dirty="0" err="1">
                <a:solidFill>
                  <a:schemeClr val="accent1">
                    <a:lumMod val="75000"/>
                  </a:schemeClr>
                </a:solidFill>
              </a:rPr>
              <a:t>large</a:t>
            </a:r>
            <a:r>
              <a:rPr lang="es-ES" sz="5000" b="0" dirty="0">
                <a:solidFill>
                  <a:schemeClr val="accent1">
                    <a:lumMod val="75000"/>
                  </a:schemeClr>
                </a:solidFill>
              </a:rPr>
              <a:t> </a:t>
            </a:r>
            <a:r>
              <a:rPr lang="es-ES" sz="5000" b="0" dirty="0" err="1">
                <a:solidFill>
                  <a:schemeClr val="accent1">
                    <a:lumMod val="75000"/>
                  </a:schemeClr>
                </a:solidFill>
              </a:rPr>
              <a:t>sparse</a:t>
            </a:r>
            <a:r>
              <a:rPr lang="es-ES" sz="5000" b="0" dirty="0">
                <a:solidFill>
                  <a:schemeClr val="accent1">
                    <a:lumMod val="75000"/>
                  </a:schemeClr>
                </a:solidFill>
              </a:rPr>
              <a:t> </a:t>
            </a:r>
            <a:r>
              <a:rPr lang="es-ES" sz="5000" b="0" dirty="0" err="1">
                <a:solidFill>
                  <a:schemeClr val="accent1">
                    <a:lumMod val="75000"/>
                  </a:schemeClr>
                </a:solidFill>
              </a:rPr>
              <a:t>tables</a:t>
            </a:r>
            <a:r>
              <a:rPr lang="es-ES" sz="5000" b="0" dirty="0">
                <a:solidFill>
                  <a:schemeClr val="accent1">
                    <a:lumMod val="75000"/>
                  </a:schemeClr>
                </a:solidFill>
              </a:rPr>
              <a:t> </a:t>
            </a:r>
            <a:r>
              <a:rPr lang="es-ES" sz="5000" b="0" dirty="0" err="1">
                <a:solidFill>
                  <a:schemeClr val="accent1">
                    <a:lumMod val="75000"/>
                  </a:schemeClr>
                </a:solidFill>
              </a:rPr>
              <a:t>collections</a:t>
            </a:r>
            <a:r>
              <a:rPr lang="es-ES" sz="5000" b="0" dirty="0">
                <a:solidFill>
                  <a:schemeClr val="accent1">
                    <a:lumMod val="75000"/>
                  </a:schemeClr>
                </a:solidFill>
              </a:rPr>
              <a:t> (</a:t>
            </a:r>
            <a:r>
              <a:rPr lang="es-ES" sz="5000" b="0" dirty="0" err="1">
                <a:solidFill>
                  <a:schemeClr val="accent1">
                    <a:lumMod val="75000"/>
                  </a:schemeClr>
                </a:solidFill>
              </a:rPr>
              <a:t>NoSQL</a:t>
            </a:r>
            <a:r>
              <a:rPr lang="es-ES" sz="5000" b="0" dirty="0">
                <a:solidFill>
                  <a:schemeClr val="accent1">
                    <a:lumMod val="75000"/>
                  </a:schemeClr>
                </a:solidFill>
              </a:rPr>
              <a:t>) </a:t>
            </a:r>
          </a:p>
          <a:p>
            <a:pPr marL="0" indent="0">
              <a:buNone/>
            </a:pPr>
            <a:r>
              <a:rPr lang="es-ES" sz="5000" dirty="0" err="1"/>
              <a:t>Zookeeper</a:t>
            </a:r>
            <a:r>
              <a:rPr lang="es-ES" sz="5000" dirty="0"/>
              <a:t> (</a:t>
            </a:r>
            <a:r>
              <a:rPr lang="es-ES" sz="5000" dirty="0" err="1"/>
              <a:t>Yahoo</a:t>
            </a:r>
            <a:r>
              <a:rPr lang="es-ES" sz="5000" dirty="0"/>
              <a:t>)</a:t>
            </a:r>
          </a:p>
          <a:p>
            <a:pPr marL="0" indent="0">
              <a:buNone/>
            </a:pPr>
            <a:r>
              <a:rPr lang="es-ES" sz="5000" b="0" dirty="0" err="1">
                <a:solidFill>
                  <a:schemeClr val="accent1">
                    <a:lumMod val="75000"/>
                  </a:schemeClr>
                </a:solidFill>
              </a:rPr>
              <a:t>Goal</a:t>
            </a:r>
            <a:r>
              <a:rPr lang="es-ES" sz="5000" b="0" dirty="0">
                <a:solidFill>
                  <a:schemeClr val="accent1">
                    <a:lumMod val="75000"/>
                  </a:schemeClr>
                </a:solidFill>
              </a:rPr>
              <a:t>: </a:t>
            </a:r>
            <a:r>
              <a:rPr lang="es-ES" sz="5000" b="0" dirty="0" err="1">
                <a:solidFill>
                  <a:schemeClr val="accent1">
                    <a:lumMod val="75000"/>
                  </a:schemeClr>
                </a:solidFill>
              </a:rPr>
              <a:t>Centralized</a:t>
            </a:r>
            <a:r>
              <a:rPr lang="es-ES" sz="5000" b="0" dirty="0">
                <a:solidFill>
                  <a:schemeClr val="accent1">
                    <a:lumMod val="75000"/>
                  </a:schemeClr>
                </a:solidFill>
              </a:rPr>
              <a:t> </a:t>
            </a:r>
            <a:r>
              <a:rPr lang="es-ES" sz="5000" b="0" dirty="0" err="1">
                <a:solidFill>
                  <a:schemeClr val="accent1">
                    <a:lumMod val="75000"/>
                  </a:schemeClr>
                </a:solidFill>
              </a:rPr>
              <a:t>management</a:t>
            </a:r>
            <a:r>
              <a:rPr lang="es-ES" sz="5000" b="0" dirty="0">
                <a:solidFill>
                  <a:schemeClr val="accent1">
                    <a:lumMod val="75000"/>
                  </a:schemeClr>
                </a:solidFill>
              </a:rPr>
              <a:t> </a:t>
            </a:r>
            <a:r>
              <a:rPr lang="es-ES" sz="5000" b="0" dirty="0" err="1">
                <a:solidFill>
                  <a:schemeClr val="accent1">
                    <a:lumMod val="75000"/>
                  </a:schemeClr>
                </a:solidFill>
              </a:rPr>
              <a:t>system</a:t>
            </a:r>
            <a:r>
              <a:rPr lang="es-ES" sz="5000" b="0" dirty="0">
                <a:solidFill>
                  <a:schemeClr val="accent1">
                    <a:lumMod val="75000"/>
                  </a:schemeClr>
                </a:solidFill>
              </a:rPr>
              <a:t> </a:t>
            </a:r>
            <a:r>
              <a:rPr lang="es-ES" sz="5000" b="0" dirty="0" err="1">
                <a:solidFill>
                  <a:schemeClr val="accent1">
                    <a:lumMod val="75000"/>
                  </a:schemeClr>
                </a:solidFill>
              </a:rPr>
              <a:t>for</a:t>
            </a:r>
            <a:r>
              <a:rPr lang="es-ES" sz="5000" b="0" dirty="0">
                <a:solidFill>
                  <a:schemeClr val="accent1">
                    <a:lumMod val="75000"/>
                  </a:schemeClr>
                </a:solidFill>
              </a:rPr>
              <a:t> </a:t>
            </a:r>
            <a:r>
              <a:rPr lang="es-ES" sz="5000" b="0" dirty="0" err="1">
                <a:solidFill>
                  <a:schemeClr val="accent1">
                    <a:lumMod val="75000"/>
                  </a:schemeClr>
                </a:solidFill>
              </a:rPr>
              <a:t>sync</a:t>
            </a:r>
            <a:r>
              <a:rPr lang="es-ES" sz="5000" b="0" dirty="0">
                <a:solidFill>
                  <a:schemeClr val="accent1">
                    <a:lumMod val="75000"/>
                  </a:schemeClr>
                </a:solidFill>
              </a:rPr>
              <a:t>, </a:t>
            </a:r>
            <a:r>
              <a:rPr lang="es-ES" sz="5000" b="0" dirty="0" err="1">
                <a:solidFill>
                  <a:schemeClr val="accent1">
                    <a:lumMod val="75000"/>
                  </a:schemeClr>
                </a:solidFill>
              </a:rPr>
              <a:t>config</a:t>
            </a:r>
            <a:r>
              <a:rPr lang="es-ES" sz="5000" b="0" dirty="0">
                <a:solidFill>
                  <a:schemeClr val="accent1">
                    <a:lumMod val="75000"/>
                  </a:schemeClr>
                </a:solidFill>
              </a:rPr>
              <a:t> and </a:t>
            </a:r>
            <a:r>
              <a:rPr lang="es-ES" sz="5000" b="0" dirty="0" err="1">
                <a:solidFill>
                  <a:schemeClr val="accent1">
                    <a:lumMod val="75000"/>
                  </a:schemeClr>
                </a:solidFill>
              </a:rPr>
              <a:t>ensure</a:t>
            </a:r>
            <a:r>
              <a:rPr lang="es-ES" sz="5000" b="0" dirty="0">
                <a:solidFill>
                  <a:schemeClr val="accent1">
                    <a:lumMod val="75000"/>
                  </a:schemeClr>
                </a:solidFill>
              </a:rPr>
              <a:t> </a:t>
            </a:r>
            <a:r>
              <a:rPr lang="es-ES" sz="5000" b="0" dirty="0" err="1">
                <a:solidFill>
                  <a:schemeClr val="accent1">
                    <a:lumMod val="75000"/>
                  </a:schemeClr>
                </a:solidFill>
              </a:rPr>
              <a:t>high</a:t>
            </a:r>
            <a:r>
              <a:rPr lang="es-ES" sz="5000" b="0" dirty="0">
                <a:solidFill>
                  <a:schemeClr val="accent1">
                    <a:lumMod val="75000"/>
                  </a:schemeClr>
                </a:solidFill>
              </a:rPr>
              <a:t> </a:t>
            </a:r>
            <a:r>
              <a:rPr lang="es-ES" sz="5000" b="0" dirty="0" err="1">
                <a:solidFill>
                  <a:schemeClr val="accent1">
                    <a:lumMod val="75000"/>
                  </a:schemeClr>
                </a:solidFill>
              </a:rPr>
              <a:t>availability</a:t>
            </a:r>
            <a:endParaRPr lang="en-US" sz="5000" b="0" dirty="0">
              <a:solidFill>
                <a:schemeClr val="accent1">
                  <a:lumMod val="75000"/>
                </a:schemeClr>
              </a:solidFill>
            </a:endParaRPr>
          </a:p>
        </p:txBody>
      </p:sp>
    </p:spTree>
    <p:extLst>
      <p:ext uri="{BB962C8B-B14F-4D97-AF65-F5344CB8AC3E}">
        <p14:creationId xmlns:p14="http://schemas.microsoft.com/office/powerpoint/2010/main" val="4614181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E5D625-E643-027F-17CB-FB244F36D50F}"/>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HDFS storage</a:t>
            </a:r>
            <a:endParaRPr lang="es-ES" dirty="0"/>
          </a:p>
        </p:txBody>
      </p:sp>
      <p:sp>
        <p:nvSpPr>
          <p:cNvPr id="3" name="Content Placeholder 3">
            <a:extLst>
              <a:ext uri="{FF2B5EF4-FFF2-40B4-BE49-F238E27FC236}">
                <a16:creationId xmlns:a16="http://schemas.microsoft.com/office/drawing/2014/main" id="{A2A1C7FB-9560-C8B5-B299-A0176555CD63}"/>
              </a:ext>
            </a:extLst>
          </p:cNvPr>
          <p:cNvSpPr txBox="1">
            <a:spLocks/>
          </p:cNvSpPr>
          <p:nvPr/>
        </p:nvSpPr>
        <p:spPr bwMode="auto">
          <a:xfrm>
            <a:off x="11060832" y="3302246"/>
            <a:ext cx="13061911"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6400" dirty="0" err="1"/>
              <a:t>Goals</a:t>
            </a:r>
            <a:r>
              <a:rPr lang="es-ES" sz="6400" dirty="0"/>
              <a:t>:</a:t>
            </a:r>
          </a:p>
          <a:p>
            <a:pPr lvl="0">
              <a:buFontTx/>
              <a:buChar char="-"/>
            </a:pPr>
            <a:r>
              <a:rPr lang="es-ES" sz="6400" b="0" dirty="0" err="1">
                <a:solidFill>
                  <a:schemeClr val="accent1">
                    <a:lumMod val="75000"/>
                  </a:schemeClr>
                </a:solidFill>
              </a:rPr>
              <a:t>Scalability</a:t>
            </a:r>
            <a:r>
              <a:rPr lang="es-ES" sz="6400" b="0" dirty="0">
                <a:solidFill>
                  <a:schemeClr val="accent1">
                    <a:lumMod val="75000"/>
                  </a:schemeClr>
                </a:solidFill>
              </a:rPr>
              <a:t> </a:t>
            </a:r>
            <a:r>
              <a:rPr lang="es-ES" sz="6400" b="0" dirty="0" err="1">
                <a:solidFill>
                  <a:schemeClr val="accent1">
                    <a:lumMod val="75000"/>
                  </a:schemeClr>
                </a:solidFill>
              </a:rPr>
              <a:t>for</a:t>
            </a:r>
            <a:r>
              <a:rPr lang="es-ES" sz="6400" b="0" dirty="0">
                <a:solidFill>
                  <a:schemeClr val="accent1">
                    <a:lumMod val="75000"/>
                  </a:schemeClr>
                </a:solidFill>
              </a:rPr>
              <a:t> </a:t>
            </a:r>
            <a:r>
              <a:rPr lang="es-ES" sz="6400" b="0" dirty="0" err="1">
                <a:solidFill>
                  <a:schemeClr val="accent1">
                    <a:lumMod val="75000"/>
                  </a:schemeClr>
                </a:solidFill>
              </a:rPr>
              <a:t>big</a:t>
            </a:r>
            <a:r>
              <a:rPr lang="es-ES" sz="6400" b="0" dirty="0">
                <a:solidFill>
                  <a:schemeClr val="accent1">
                    <a:lumMod val="75000"/>
                  </a:schemeClr>
                </a:solidFill>
              </a:rPr>
              <a:t> data sets</a:t>
            </a:r>
          </a:p>
          <a:p>
            <a:pPr lvl="0">
              <a:buFontTx/>
              <a:buChar char="-"/>
            </a:pPr>
            <a:r>
              <a:rPr lang="es-ES" sz="6400" b="0" dirty="0" err="1">
                <a:solidFill>
                  <a:schemeClr val="accent1">
                    <a:lumMod val="75000"/>
                  </a:schemeClr>
                </a:solidFill>
              </a:rPr>
              <a:t>Reliability</a:t>
            </a:r>
            <a:r>
              <a:rPr lang="es-ES" sz="6400" b="0" dirty="0">
                <a:solidFill>
                  <a:schemeClr val="accent1">
                    <a:lumMod val="75000"/>
                  </a:schemeClr>
                </a:solidFill>
              </a:rPr>
              <a:t> </a:t>
            </a:r>
            <a:r>
              <a:rPr lang="es-ES" sz="6400" b="0" dirty="0" err="1">
                <a:solidFill>
                  <a:schemeClr val="accent1">
                    <a:lumMod val="75000"/>
                  </a:schemeClr>
                </a:solidFill>
              </a:rPr>
              <a:t>for</a:t>
            </a:r>
            <a:r>
              <a:rPr lang="es-ES" sz="6400" b="0" dirty="0">
                <a:solidFill>
                  <a:schemeClr val="accent1">
                    <a:lumMod val="75000"/>
                  </a:schemeClr>
                </a:solidFill>
              </a:rPr>
              <a:t> hardware </a:t>
            </a:r>
            <a:r>
              <a:rPr lang="es-ES" sz="6400" b="0" dirty="0" err="1">
                <a:solidFill>
                  <a:schemeClr val="accent1">
                    <a:lumMod val="75000"/>
                  </a:schemeClr>
                </a:solidFill>
              </a:rPr>
              <a:t>faliures</a:t>
            </a:r>
            <a:endParaRPr lang="es-ES" sz="6400" b="0" dirty="0">
              <a:solidFill>
                <a:schemeClr val="accent1">
                  <a:lumMod val="75000"/>
                </a:schemeClr>
              </a:solidFill>
            </a:endParaRPr>
          </a:p>
          <a:p>
            <a:pPr marL="0" indent="0">
              <a:buNone/>
            </a:pPr>
            <a:r>
              <a:rPr lang="es-ES" sz="6400" b="0" dirty="0" err="1">
                <a:solidFill>
                  <a:schemeClr val="accent1">
                    <a:lumMod val="75000"/>
                  </a:schemeClr>
                </a:solidFill>
              </a:rPr>
              <a:t>Capacity</a:t>
            </a:r>
            <a:r>
              <a:rPr lang="es-ES" sz="6400" b="0" dirty="0">
                <a:solidFill>
                  <a:schemeClr val="accent1">
                    <a:lumMod val="75000"/>
                  </a:schemeClr>
                </a:solidFill>
              </a:rPr>
              <a:t>: &gt;200 </a:t>
            </a:r>
            <a:r>
              <a:rPr lang="es-ES" sz="6400" b="0" dirty="0" err="1">
                <a:solidFill>
                  <a:schemeClr val="accent1">
                    <a:lumMod val="75000"/>
                  </a:schemeClr>
                </a:solidFill>
              </a:rPr>
              <a:t>PetaBytes</a:t>
            </a:r>
            <a:r>
              <a:rPr lang="es-ES" sz="6400" b="0" dirty="0">
                <a:solidFill>
                  <a:schemeClr val="accent1">
                    <a:lumMod val="75000"/>
                  </a:schemeClr>
                </a:solidFill>
              </a:rPr>
              <a:t>, 4500 servers, 1 </a:t>
            </a:r>
            <a:r>
              <a:rPr lang="es-ES" sz="6400" b="0" dirty="0" err="1">
                <a:solidFill>
                  <a:schemeClr val="accent1">
                    <a:lumMod val="75000"/>
                  </a:schemeClr>
                </a:solidFill>
              </a:rPr>
              <a:t>billion</a:t>
            </a:r>
            <a:r>
              <a:rPr lang="es-ES" sz="6400" b="0" dirty="0">
                <a:solidFill>
                  <a:schemeClr val="accent1">
                    <a:lumMod val="75000"/>
                  </a:schemeClr>
                </a:solidFill>
              </a:rPr>
              <a:t> files. </a:t>
            </a:r>
            <a:r>
              <a:rPr lang="es-ES" sz="6400" b="0" dirty="0" err="1">
                <a:solidFill>
                  <a:schemeClr val="accent1">
                    <a:lumMod val="75000"/>
                  </a:schemeClr>
                </a:solidFill>
              </a:rPr>
              <a:t>Every</a:t>
            </a:r>
            <a:r>
              <a:rPr lang="es-ES" sz="6400" b="0" dirty="0">
                <a:solidFill>
                  <a:schemeClr val="accent1">
                    <a:lumMod val="75000"/>
                  </a:schemeClr>
                </a:solidFill>
              </a:rPr>
              <a:t> file </a:t>
            </a:r>
            <a:r>
              <a:rPr lang="es-ES" sz="6400" b="0" dirty="0" err="1">
                <a:solidFill>
                  <a:schemeClr val="accent1">
                    <a:lumMod val="75000"/>
                  </a:schemeClr>
                </a:solidFill>
              </a:rPr>
              <a:t>is</a:t>
            </a:r>
            <a:r>
              <a:rPr lang="es-ES" sz="6400" b="0" dirty="0">
                <a:solidFill>
                  <a:schemeClr val="accent1">
                    <a:lumMod val="75000"/>
                  </a:schemeClr>
                </a:solidFill>
              </a:rPr>
              <a:t> </a:t>
            </a:r>
            <a:r>
              <a:rPr lang="es-ES" sz="6400" b="0" dirty="0" err="1">
                <a:solidFill>
                  <a:schemeClr val="accent1">
                    <a:lumMod val="75000"/>
                  </a:schemeClr>
                </a:solidFill>
              </a:rPr>
              <a:t>segmented</a:t>
            </a:r>
            <a:r>
              <a:rPr lang="es-ES" sz="6400" b="0" dirty="0">
                <a:solidFill>
                  <a:schemeClr val="accent1">
                    <a:lumMod val="75000"/>
                  </a:schemeClr>
                </a:solidFill>
              </a:rPr>
              <a:t> </a:t>
            </a:r>
            <a:r>
              <a:rPr lang="es-ES" sz="6400" b="0" dirty="0" err="1">
                <a:solidFill>
                  <a:schemeClr val="accent1">
                    <a:lumMod val="75000"/>
                  </a:schemeClr>
                </a:solidFill>
              </a:rPr>
              <a:t>by</a:t>
            </a:r>
            <a:r>
              <a:rPr lang="es-ES" sz="6400" b="0" dirty="0">
                <a:solidFill>
                  <a:schemeClr val="accent1">
                    <a:lumMod val="75000"/>
                  </a:schemeClr>
                </a:solidFill>
              </a:rPr>
              <a:t> blocks of 64 MB, and 3 copies of</a:t>
            </a:r>
          </a:p>
          <a:p>
            <a:pPr marL="0" indent="0">
              <a:buNone/>
            </a:pPr>
            <a:r>
              <a:rPr lang="es-ES" sz="6400" b="0" dirty="0" err="1">
                <a:solidFill>
                  <a:schemeClr val="accent1">
                    <a:lumMod val="75000"/>
                  </a:schemeClr>
                </a:solidFill>
              </a:rPr>
              <a:t>Each</a:t>
            </a:r>
            <a:r>
              <a:rPr lang="es-ES" sz="6400" b="0" dirty="0">
                <a:solidFill>
                  <a:schemeClr val="accent1">
                    <a:lumMod val="75000"/>
                  </a:schemeClr>
                </a:solidFill>
              </a:rPr>
              <a:t> block,</a:t>
            </a:r>
            <a:endParaRPr lang="en-US" sz="6400" b="0" dirty="0">
              <a:solidFill>
                <a:schemeClr val="accent1">
                  <a:lumMod val="75000"/>
                </a:schemeClr>
              </a:solidFill>
            </a:endParaRPr>
          </a:p>
        </p:txBody>
      </p:sp>
      <p:pic>
        <p:nvPicPr>
          <p:cNvPr id="4" name="Picture 5">
            <a:extLst>
              <a:ext uri="{FF2B5EF4-FFF2-40B4-BE49-F238E27FC236}">
                <a16:creationId xmlns:a16="http://schemas.microsoft.com/office/drawing/2014/main" id="{CFE0B293-AA28-8C82-BD58-6A328B8B2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709" y="3238649"/>
            <a:ext cx="9369669" cy="7238701"/>
          </a:xfrm>
          <a:prstGeom prst="rect">
            <a:avLst/>
          </a:prstGeom>
        </p:spPr>
      </p:pic>
    </p:spTree>
    <p:extLst>
      <p:ext uri="{BB962C8B-B14F-4D97-AF65-F5344CB8AC3E}">
        <p14:creationId xmlns:p14="http://schemas.microsoft.com/office/powerpoint/2010/main" val="99335875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C30F4D6-DFE6-89CF-AE4C-8417F9950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721" y="4616617"/>
            <a:ext cx="10693877" cy="5071670"/>
          </a:xfrm>
          <a:prstGeom prst="rect">
            <a:avLst/>
          </a:prstGeom>
        </p:spPr>
      </p:pic>
      <p:sp>
        <p:nvSpPr>
          <p:cNvPr id="3" name="Título 1">
            <a:extLst>
              <a:ext uri="{FF2B5EF4-FFF2-40B4-BE49-F238E27FC236}">
                <a16:creationId xmlns:a16="http://schemas.microsoft.com/office/drawing/2014/main" id="{47AE2F58-B363-89AC-8560-3B8E02C52435}"/>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HDFS Components</a:t>
            </a:r>
            <a:endParaRPr lang="es-ES" dirty="0"/>
          </a:p>
        </p:txBody>
      </p:sp>
      <p:sp>
        <p:nvSpPr>
          <p:cNvPr id="4" name="Content Placeholder 3">
            <a:extLst>
              <a:ext uri="{FF2B5EF4-FFF2-40B4-BE49-F238E27FC236}">
                <a16:creationId xmlns:a16="http://schemas.microsoft.com/office/drawing/2014/main" id="{2969975D-78BF-6B38-AE55-33EDD36F6CF6}"/>
              </a:ext>
            </a:extLst>
          </p:cNvPr>
          <p:cNvSpPr txBox="1">
            <a:spLocks/>
          </p:cNvSpPr>
          <p:nvPr/>
        </p:nvSpPr>
        <p:spPr bwMode="auto">
          <a:xfrm>
            <a:off x="12279084" y="3468915"/>
            <a:ext cx="11688925"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1028700" indent="-1028700">
              <a:buAutoNum type="arabicPeriod"/>
            </a:pPr>
            <a:r>
              <a:rPr lang="es-ES" sz="5000" dirty="0" err="1"/>
              <a:t>Name</a:t>
            </a:r>
            <a:r>
              <a:rPr lang="es-ES" sz="5000" dirty="0"/>
              <a:t> </a:t>
            </a:r>
            <a:r>
              <a:rPr lang="es-ES" sz="5000" dirty="0" err="1"/>
              <a:t>Nome</a:t>
            </a:r>
            <a:r>
              <a:rPr lang="es-ES" sz="5000" dirty="0"/>
              <a:t> (master).- </a:t>
            </a:r>
            <a:r>
              <a:rPr lang="es-ES" sz="5000" b="0" dirty="0" err="1">
                <a:solidFill>
                  <a:schemeClr val="bg2">
                    <a:lumMod val="50000"/>
                  </a:schemeClr>
                </a:solidFill>
              </a:rPr>
              <a:t>storage</a:t>
            </a:r>
            <a:r>
              <a:rPr lang="es-ES" sz="5000" b="0" dirty="0">
                <a:solidFill>
                  <a:schemeClr val="bg2">
                    <a:lumMod val="50000"/>
                  </a:schemeClr>
                </a:solidFill>
              </a:rPr>
              <a:t> meta data and </a:t>
            </a:r>
            <a:r>
              <a:rPr lang="es-ES" sz="5000" b="0" dirty="0" err="1">
                <a:solidFill>
                  <a:schemeClr val="bg2">
                    <a:lumMod val="50000"/>
                  </a:schemeClr>
                </a:solidFill>
              </a:rPr>
              <a:t>one</a:t>
            </a:r>
            <a:r>
              <a:rPr lang="es-ES" sz="5000" b="0" dirty="0">
                <a:solidFill>
                  <a:schemeClr val="bg2">
                    <a:lumMod val="50000"/>
                  </a:schemeClr>
                </a:solidFill>
              </a:rPr>
              <a:t> per </a:t>
            </a:r>
            <a:r>
              <a:rPr lang="es-ES" sz="5000" b="0" dirty="0" err="1">
                <a:solidFill>
                  <a:schemeClr val="bg2">
                    <a:lumMod val="50000"/>
                  </a:schemeClr>
                </a:solidFill>
              </a:rPr>
              <a:t>cluster</a:t>
            </a:r>
            <a:r>
              <a:rPr lang="es-ES" sz="5000" b="0" dirty="0">
                <a:solidFill>
                  <a:schemeClr val="bg2">
                    <a:lumMod val="50000"/>
                  </a:schemeClr>
                </a:solidFill>
              </a:rPr>
              <a:t>. </a:t>
            </a:r>
            <a:r>
              <a:rPr lang="es-ES" sz="5000" b="0" dirty="0" err="1">
                <a:solidFill>
                  <a:schemeClr val="bg2">
                    <a:lumMod val="50000"/>
                  </a:schemeClr>
                </a:solidFill>
              </a:rPr>
              <a:t>Coordinates</a:t>
            </a:r>
            <a:r>
              <a:rPr lang="es-ES" sz="5000" b="0" dirty="0">
                <a:solidFill>
                  <a:schemeClr val="bg2">
                    <a:lumMod val="50000"/>
                  </a:schemeClr>
                </a:solidFill>
              </a:rPr>
              <a:t> </a:t>
            </a:r>
            <a:r>
              <a:rPr lang="es-ES" sz="5000" b="0" dirty="0" err="1">
                <a:solidFill>
                  <a:schemeClr val="bg2">
                    <a:lumMod val="50000"/>
                  </a:schemeClr>
                </a:solidFill>
              </a:rPr>
              <a:t>operartions</a:t>
            </a:r>
            <a:r>
              <a:rPr lang="es-ES" sz="5000" b="0" dirty="0">
                <a:solidFill>
                  <a:schemeClr val="bg2">
                    <a:lumMod val="50000"/>
                  </a:schemeClr>
                </a:solidFill>
              </a:rPr>
              <a:t>. File </a:t>
            </a:r>
            <a:r>
              <a:rPr lang="es-ES" sz="5000" b="0" dirty="0" err="1">
                <a:solidFill>
                  <a:schemeClr val="bg2">
                    <a:lumMod val="50000"/>
                  </a:schemeClr>
                </a:solidFill>
              </a:rPr>
              <a:t>replication</a:t>
            </a:r>
            <a:r>
              <a:rPr lang="es-ES" sz="5000" b="0" dirty="0">
                <a:solidFill>
                  <a:schemeClr val="bg2">
                    <a:lumMod val="50000"/>
                  </a:schemeClr>
                </a:solidFill>
              </a:rPr>
              <a:t> </a:t>
            </a:r>
            <a:r>
              <a:rPr lang="es-ES" sz="5000" b="0" dirty="0" err="1">
                <a:solidFill>
                  <a:schemeClr val="bg2">
                    <a:lumMod val="50000"/>
                  </a:schemeClr>
                </a:solidFill>
              </a:rPr>
              <a:t>map</a:t>
            </a:r>
            <a:endParaRPr lang="es-ES" sz="5000" b="0" dirty="0">
              <a:solidFill>
                <a:schemeClr val="bg2">
                  <a:lumMod val="50000"/>
                </a:schemeClr>
              </a:solidFill>
            </a:endParaRPr>
          </a:p>
          <a:p>
            <a:pPr marL="1028700" indent="-1028700">
              <a:buAutoNum type="arabicPeriod"/>
            </a:pPr>
            <a:r>
              <a:rPr lang="es-ES" sz="5000" dirty="0"/>
              <a:t>Slave </a:t>
            </a:r>
            <a:r>
              <a:rPr lang="es-ES" sz="5000" dirty="0" err="1"/>
              <a:t>Node</a:t>
            </a:r>
            <a:r>
              <a:rPr lang="es-ES" sz="5000" dirty="0"/>
              <a:t>(s) (Slave(s)).- </a:t>
            </a:r>
            <a:r>
              <a:rPr lang="es-ES" sz="5000" b="0" dirty="0">
                <a:solidFill>
                  <a:schemeClr val="bg2">
                    <a:lumMod val="50000"/>
                  </a:schemeClr>
                </a:solidFill>
              </a:rPr>
              <a:t>block </a:t>
            </a:r>
            <a:r>
              <a:rPr lang="es-ES" sz="5000" b="0" dirty="0" err="1">
                <a:solidFill>
                  <a:schemeClr val="bg2">
                    <a:lumMod val="50000"/>
                  </a:schemeClr>
                </a:solidFill>
              </a:rPr>
              <a:t>storage</a:t>
            </a:r>
            <a:r>
              <a:rPr lang="es-ES" sz="5000" b="0" dirty="0">
                <a:solidFill>
                  <a:schemeClr val="bg2">
                    <a:lumMod val="50000"/>
                  </a:schemeClr>
                </a:solidFill>
              </a:rPr>
              <a:t> in </a:t>
            </a:r>
            <a:r>
              <a:rPr lang="es-ES" sz="5000" b="0" dirty="0" err="1">
                <a:solidFill>
                  <a:schemeClr val="bg2">
                    <a:lumMod val="50000"/>
                  </a:schemeClr>
                </a:solidFill>
              </a:rPr>
              <a:t>every</a:t>
            </a:r>
            <a:r>
              <a:rPr lang="es-ES" sz="5000" b="0" dirty="0">
                <a:solidFill>
                  <a:schemeClr val="bg2">
                    <a:lumMod val="50000"/>
                  </a:schemeClr>
                </a:solidFill>
              </a:rPr>
              <a:t> </a:t>
            </a:r>
            <a:r>
              <a:rPr lang="es-ES" sz="5000" b="0" dirty="0" err="1">
                <a:solidFill>
                  <a:schemeClr val="bg2">
                    <a:lumMod val="50000"/>
                  </a:schemeClr>
                </a:solidFill>
              </a:rPr>
              <a:t>node</a:t>
            </a:r>
            <a:r>
              <a:rPr lang="es-ES" sz="5000" b="0" dirty="0">
                <a:solidFill>
                  <a:schemeClr val="bg2">
                    <a:lumMod val="50000"/>
                  </a:schemeClr>
                </a:solidFill>
              </a:rPr>
              <a:t> in </a:t>
            </a:r>
            <a:r>
              <a:rPr lang="es-ES" sz="5000" b="0" dirty="0" err="1">
                <a:solidFill>
                  <a:schemeClr val="bg2">
                    <a:lumMod val="50000"/>
                  </a:schemeClr>
                </a:solidFill>
              </a:rPr>
              <a:t>the</a:t>
            </a:r>
            <a:r>
              <a:rPr lang="es-ES" sz="5000" b="0" dirty="0">
                <a:solidFill>
                  <a:schemeClr val="bg2">
                    <a:lumMod val="50000"/>
                  </a:schemeClr>
                </a:solidFill>
              </a:rPr>
              <a:t>  </a:t>
            </a:r>
            <a:r>
              <a:rPr lang="es-ES" sz="5000" b="0" dirty="0" err="1">
                <a:solidFill>
                  <a:schemeClr val="bg2">
                    <a:lumMod val="50000"/>
                  </a:schemeClr>
                </a:solidFill>
              </a:rPr>
              <a:t>cluster</a:t>
            </a:r>
            <a:r>
              <a:rPr lang="es-ES" sz="5000" b="0" dirty="0">
                <a:solidFill>
                  <a:schemeClr val="bg2">
                    <a:lumMod val="50000"/>
                  </a:schemeClr>
                </a:solidFill>
              </a:rPr>
              <a:t> (</a:t>
            </a:r>
            <a:r>
              <a:rPr lang="es-ES" sz="5000" b="0" dirty="0" err="1">
                <a:solidFill>
                  <a:schemeClr val="bg2">
                    <a:lumMod val="50000"/>
                  </a:schemeClr>
                </a:solidFill>
              </a:rPr>
              <a:t>creation</a:t>
            </a:r>
            <a:r>
              <a:rPr lang="es-ES" sz="5000" b="0" dirty="0">
                <a:solidFill>
                  <a:schemeClr val="bg2">
                    <a:lumMod val="50000"/>
                  </a:schemeClr>
                </a:solidFill>
              </a:rPr>
              <a:t>, </a:t>
            </a:r>
            <a:r>
              <a:rPr lang="es-ES" sz="5000" b="0" dirty="0" err="1">
                <a:solidFill>
                  <a:schemeClr val="bg2">
                    <a:lumMod val="50000"/>
                  </a:schemeClr>
                </a:solidFill>
              </a:rPr>
              <a:t>deletion</a:t>
            </a:r>
            <a:r>
              <a:rPr lang="es-ES" sz="5000" b="0" dirty="0">
                <a:solidFill>
                  <a:schemeClr val="bg2">
                    <a:lumMod val="50000"/>
                  </a:schemeClr>
                </a:solidFill>
              </a:rPr>
              <a:t> and </a:t>
            </a:r>
            <a:r>
              <a:rPr lang="es-ES" sz="5000" b="0" dirty="0" err="1">
                <a:solidFill>
                  <a:schemeClr val="bg2">
                    <a:lumMod val="50000"/>
                  </a:schemeClr>
                </a:solidFill>
              </a:rPr>
              <a:t>replication</a:t>
            </a:r>
            <a:r>
              <a:rPr lang="es-ES" sz="5000" b="0" dirty="0">
                <a:solidFill>
                  <a:schemeClr val="bg2">
                    <a:lumMod val="50000"/>
                  </a:schemeClr>
                </a:solidFill>
              </a:rPr>
              <a:t>(</a:t>
            </a:r>
            <a:r>
              <a:rPr lang="es-ES" sz="5000" b="0" dirty="0" err="1">
                <a:solidFill>
                  <a:schemeClr val="bg2">
                    <a:lumMod val="50000"/>
                  </a:schemeClr>
                </a:solidFill>
              </a:rPr>
              <a:t>fault</a:t>
            </a:r>
            <a:r>
              <a:rPr lang="es-ES" sz="5000" b="0" dirty="0">
                <a:solidFill>
                  <a:schemeClr val="bg2">
                    <a:lumMod val="50000"/>
                  </a:schemeClr>
                </a:solidFill>
              </a:rPr>
              <a:t> </a:t>
            </a:r>
            <a:r>
              <a:rPr lang="es-ES" sz="5000" b="0" dirty="0" err="1">
                <a:solidFill>
                  <a:schemeClr val="bg2">
                    <a:lumMod val="50000"/>
                  </a:schemeClr>
                </a:solidFill>
              </a:rPr>
              <a:t>tolerance</a:t>
            </a:r>
            <a:r>
              <a:rPr lang="es-ES" sz="5000" b="0" dirty="0">
                <a:solidFill>
                  <a:schemeClr val="bg2">
                    <a:lumMod val="50000"/>
                  </a:schemeClr>
                </a:solidFill>
              </a:rPr>
              <a:t> and Data </a:t>
            </a:r>
            <a:r>
              <a:rPr lang="es-ES" sz="5000" b="0" dirty="0" err="1">
                <a:solidFill>
                  <a:schemeClr val="bg2">
                    <a:lumMod val="50000"/>
                  </a:schemeClr>
                </a:solidFill>
              </a:rPr>
              <a:t>locality</a:t>
            </a:r>
            <a:r>
              <a:rPr lang="es-ES" sz="5000" b="0" dirty="0">
                <a:solidFill>
                  <a:schemeClr val="bg2">
                    <a:lumMod val="50000"/>
                  </a:schemeClr>
                </a:solidFill>
              </a:rPr>
              <a:t>)</a:t>
            </a:r>
            <a:endParaRPr lang="en-US" sz="5000" b="0" dirty="0">
              <a:solidFill>
                <a:schemeClr val="bg2">
                  <a:lumMod val="50000"/>
                </a:schemeClr>
              </a:solidFill>
            </a:endParaRPr>
          </a:p>
        </p:txBody>
      </p:sp>
    </p:spTree>
    <p:extLst>
      <p:ext uri="{BB962C8B-B14F-4D97-AF65-F5344CB8AC3E}">
        <p14:creationId xmlns:p14="http://schemas.microsoft.com/office/powerpoint/2010/main" val="30263059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6D166C-2564-61A2-1706-2E638811A8A8}"/>
              </a:ext>
            </a:extLst>
          </p:cNvPr>
          <p:cNvSpPr txBox="1">
            <a:spLocks/>
          </p:cNvSpPr>
          <p:nvPr/>
        </p:nvSpPr>
        <p:spPr>
          <a:xfrm>
            <a:off x="1689100" y="355600"/>
            <a:ext cx="21005800" cy="2286000"/>
          </a:xfrm>
          <a:prstGeom prst="rect">
            <a:avLst/>
          </a:prstGeom>
        </p:spPr>
        <p:txBody>
          <a:bodyPr>
            <a:normAutofit fontScale="750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a:t>YARN (</a:t>
            </a:r>
            <a:r>
              <a:rPr lang="es-ES" b="1" dirty="0" err="1"/>
              <a:t>Yet</a:t>
            </a:r>
            <a:r>
              <a:rPr lang="es-ES" b="1" dirty="0"/>
              <a:t> </a:t>
            </a:r>
            <a:r>
              <a:rPr lang="es-ES" b="1" dirty="0" err="1"/>
              <a:t>Another</a:t>
            </a:r>
            <a:r>
              <a:rPr lang="es-ES" b="1" dirty="0"/>
              <a:t> </a:t>
            </a:r>
            <a:r>
              <a:rPr lang="es-ES" b="1" dirty="0" err="1"/>
              <a:t>Resource</a:t>
            </a:r>
            <a:r>
              <a:rPr lang="es-ES" b="1" dirty="0"/>
              <a:t> </a:t>
            </a:r>
            <a:r>
              <a:rPr lang="es-ES" b="1" dirty="0" err="1"/>
              <a:t>Negotiator</a:t>
            </a:r>
            <a:r>
              <a:rPr lang="es-ES" b="1" dirty="0"/>
              <a:t>)</a:t>
            </a:r>
          </a:p>
        </p:txBody>
      </p:sp>
      <p:sp>
        <p:nvSpPr>
          <p:cNvPr id="3" name="Content Placeholder 3">
            <a:extLst>
              <a:ext uri="{FF2B5EF4-FFF2-40B4-BE49-F238E27FC236}">
                <a16:creationId xmlns:a16="http://schemas.microsoft.com/office/drawing/2014/main" id="{7C234CEC-A1D4-8647-67F1-2F3B7E0B1E24}"/>
              </a:ext>
            </a:extLst>
          </p:cNvPr>
          <p:cNvSpPr txBox="1">
            <a:spLocks/>
          </p:cNvSpPr>
          <p:nvPr/>
        </p:nvSpPr>
        <p:spPr bwMode="auto">
          <a:xfrm>
            <a:off x="980662" y="3011714"/>
            <a:ext cx="12016881"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1028700" indent="-1028700">
              <a:buAutoNum type="arabicPeriod"/>
            </a:pPr>
            <a:r>
              <a:rPr lang="es-ES" sz="5000" b="0" dirty="0" err="1">
                <a:solidFill>
                  <a:schemeClr val="bg2">
                    <a:lumMod val="50000"/>
                  </a:schemeClr>
                </a:solidFill>
              </a:rPr>
              <a:t>Resource</a:t>
            </a:r>
            <a:r>
              <a:rPr lang="es-ES" sz="5000" b="0" dirty="0">
                <a:solidFill>
                  <a:schemeClr val="bg2">
                    <a:lumMod val="50000"/>
                  </a:schemeClr>
                </a:solidFill>
              </a:rPr>
              <a:t> manager. </a:t>
            </a:r>
          </a:p>
          <a:p>
            <a:pPr marL="1028700" indent="-1028700">
              <a:buAutoNum type="arabicPeriod"/>
            </a:pPr>
            <a:r>
              <a:rPr lang="es-ES" sz="5000" b="0" dirty="0" err="1">
                <a:solidFill>
                  <a:schemeClr val="bg2">
                    <a:lumMod val="50000"/>
                  </a:schemeClr>
                </a:solidFill>
              </a:rPr>
              <a:t>Interacts</a:t>
            </a:r>
            <a:r>
              <a:rPr lang="es-ES" sz="5000" b="0" dirty="0">
                <a:solidFill>
                  <a:schemeClr val="bg2">
                    <a:lumMod val="50000"/>
                  </a:schemeClr>
                </a:solidFill>
              </a:rPr>
              <a:t> </a:t>
            </a:r>
            <a:r>
              <a:rPr lang="es-ES" sz="5000" b="0" dirty="0" err="1">
                <a:solidFill>
                  <a:schemeClr val="bg2">
                    <a:lumMod val="50000"/>
                  </a:schemeClr>
                </a:solidFill>
              </a:rPr>
              <a:t>with</a:t>
            </a:r>
            <a:r>
              <a:rPr lang="es-ES" sz="5000" b="0" dirty="0">
                <a:solidFill>
                  <a:schemeClr val="bg2">
                    <a:lumMod val="50000"/>
                  </a:schemeClr>
                </a:solidFill>
              </a:rPr>
              <a:t> </a:t>
            </a:r>
            <a:r>
              <a:rPr lang="es-ES" sz="5000" b="0" dirty="0" err="1">
                <a:solidFill>
                  <a:schemeClr val="bg2">
                    <a:lumMod val="50000"/>
                  </a:schemeClr>
                </a:solidFill>
              </a:rPr>
              <a:t>applications</a:t>
            </a:r>
            <a:r>
              <a:rPr lang="es-ES" sz="5000" b="0" dirty="0">
                <a:solidFill>
                  <a:schemeClr val="bg2">
                    <a:lumMod val="50000"/>
                  </a:schemeClr>
                </a:solidFill>
              </a:rPr>
              <a:t> and Schedule </a:t>
            </a:r>
            <a:r>
              <a:rPr lang="es-ES" sz="5000" b="0" dirty="0" err="1">
                <a:solidFill>
                  <a:schemeClr val="bg2">
                    <a:lumMod val="50000"/>
                  </a:schemeClr>
                </a:solidFill>
              </a:rPr>
              <a:t>resources</a:t>
            </a:r>
            <a:r>
              <a:rPr lang="es-ES" sz="5000" b="0" dirty="0">
                <a:solidFill>
                  <a:schemeClr val="bg2">
                    <a:lumMod val="50000"/>
                  </a:schemeClr>
                </a:solidFill>
              </a:rPr>
              <a:t> </a:t>
            </a:r>
            <a:r>
              <a:rPr lang="es-ES" sz="5000" b="0" dirty="0" err="1">
                <a:solidFill>
                  <a:schemeClr val="bg2">
                    <a:lumMod val="50000"/>
                  </a:schemeClr>
                </a:solidFill>
              </a:rPr>
              <a:t>for</a:t>
            </a:r>
            <a:r>
              <a:rPr lang="es-ES" sz="5000" b="0" dirty="0">
                <a:solidFill>
                  <a:schemeClr val="bg2">
                    <a:lumMod val="50000"/>
                  </a:schemeClr>
                </a:solidFill>
              </a:rPr>
              <a:t> </a:t>
            </a:r>
            <a:r>
              <a:rPr lang="es-ES" sz="5000" b="0" dirty="0" err="1">
                <a:solidFill>
                  <a:schemeClr val="bg2">
                    <a:lumMod val="50000"/>
                  </a:schemeClr>
                </a:solidFill>
              </a:rPr>
              <a:t>their</a:t>
            </a:r>
            <a:r>
              <a:rPr lang="es-ES" sz="5000" b="0" dirty="0">
                <a:solidFill>
                  <a:schemeClr val="bg2">
                    <a:lumMod val="50000"/>
                  </a:schemeClr>
                </a:solidFill>
              </a:rPr>
              <a:t> use. </a:t>
            </a:r>
          </a:p>
          <a:p>
            <a:pPr marL="1028700" indent="-1028700">
              <a:buAutoNum type="arabicPeriod"/>
            </a:pPr>
            <a:r>
              <a:rPr lang="es-ES" sz="5000" b="0" dirty="0" err="1">
                <a:solidFill>
                  <a:schemeClr val="bg2">
                    <a:lumMod val="50000"/>
                  </a:schemeClr>
                </a:solidFill>
              </a:rPr>
              <a:t>Allow</a:t>
            </a:r>
            <a:r>
              <a:rPr lang="es-ES" sz="5000" b="0" dirty="0">
                <a:solidFill>
                  <a:schemeClr val="bg2">
                    <a:lumMod val="50000"/>
                  </a:schemeClr>
                </a:solidFill>
              </a:rPr>
              <a:t> to run </a:t>
            </a:r>
            <a:r>
              <a:rPr lang="es-ES" sz="5000" b="0" dirty="0" err="1">
                <a:solidFill>
                  <a:schemeClr val="bg2">
                    <a:lumMod val="50000"/>
                  </a:schemeClr>
                </a:solidFill>
              </a:rPr>
              <a:t>multiple</a:t>
            </a:r>
            <a:r>
              <a:rPr lang="es-ES" sz="5000" b="0" dirty="0">
                <a:solidFill>
                  <a:schemeClr val="bg2">
                    <a:lumMod val="50000"/>
                  </a:schemeClr>
                </a:solidFill>
              </a:rPr>
              <a:t> </a:t>
            </a:r>
            <a:r>
              <a:rPr lang="es-ES" sz="5000" b="0" dirty="0" err="1">
                <a:solidFill>
                  <a:schemeClr val="bg2">
                    <a:lumMod val="50000"/>
                  </a:schemeClr>
                </a:solidFill>
              </a:rPr>
              <a:t>applications</a:t>
            </a:r>
            <a:r>
              <a:rPr lang="es-ES" sz="5000" b="0" dirty="0">
                <a:solidFill>
                  <a:schemeClr val="bg2">
                    <a:lumMod val="50000"/>
                  </a:schemeClr>
                </a:solidFill>
              </a:rPr>
              <a:t> </a:t>
            </a:r>
            <a:r>
              <a:rPr lang="es-ES" sz="5000" b="0" dirty="0" err="1">
                <a:solidFill>
                  <a:schemeClr val="bg2">
                    <a:lumMod val="50000"/>
                  </a:schemeClr>
                </a:solidFill>
              </a:rPr>
              <a:t>over</a:t>
            </a:r>
            <a:r>
              <a:rPr lang="es-ES" sz="5000" b="0" dirty="0">
                <a:solidFill>
                  <a:schemeClr val="bg2">
                    <a:lumMod val="50000"/>
                  </a:schemeClr>
                </a:solidFill>
              </a:rPr>
              <a:t> HDFS</a:t>
            </a:r>
            <a:r>
              <a:rPr lang="en-US" sz="5000" b="0" dirty="0">
                <a:solidFill>
                  <a:schemeClr val="bg2">
                    <a:lumMod val="50000"/>
                  </a:schemeClr>
                </a:solidFill>
              </a:rPr>
              <a:t> even using parallel computing</a:t>
            </a:r>
          </a:p>
          <a:p>
            <a:pPr marL="0" indent="0">
              <a:buNone/>
            </a:pPr>
            <a:endParaRPr lang="en-US" sz="5000" b="0" dirty="0">
              <a:solidFill>
                <a:schemeClr val="bg2">
                  <a:lumMod val="50000"/>
                </a:schemeClr>
              </a:solidFill>
            </a:endParaRPr>
          </a:p>
          <a:p>
            <a:pPr marL="0" indent="0">
              <a:buNone/>
            </a:pPr>
            <a:r>
              <a:rPr lang="es-ES" sz="5000" b="0" dirty="0">
                <a:solidFill>
                  <a:schemeClr val="accent1">
                    <a:lumMod val="75000"/>
                  </a:schemeClr>
                </a:solidFill>
              </a:rPr>
              <a:t>R</a:t>
            </a:r>
            <a:r>
              <a:rPr lang="en-US" sz="5000" b="0" dirty="0">
                <a:solidFill>
                  <a:schemeClr val="accent1">
                    <a:lumMod val="75000"/>
                  </a:schemeClr>
                </a:solidFill>
              </a:rPr>
              <a:t>ESOURCE MANAGER(resources) + NODE MANAGER(jobs)</a:t>
            </a:r>
            <a:r>
              <a:rPr lang="en-US" sz="5000" b="0" u="sng" dirty="0">
                <a:solidFill>
                  <a:schemeClr val="accent1">
                    <a:lumMod val="75000"/>
                  </a:schemeClr>
                </a:solidFill>
                <a:hlinkClick r:id="rId2">
                  <a:extLst>
                    <a:ext uri="{A12FA001-AC4F-418D-AE19-62706E023703}">
                      <ahyp:hlinkClr xmlns:ahyp="http://schemas.microsoft.com/office/drawing/2018/hyperlinkcolor" val="tx"/>
                    </a:ext>
                  </a:extLst>
                </a:hlinkClick>
              </a:rPr>
              <a:t> </a:t>
            </a:r>
            <a:endParaRPr lang="en-US" sz="5000" b="0" dirty="0">
              <a:solidFill>
                <a:schemeClr val="accent1">
                  <a:lumMod val="75000"/>
                </a:schemeClr>
              </a:solidFill>
            </a:endParaRPr>
          </a:p>
          <a:p>
            <a:pPr lvl="0">
              <a:buFont typeface="Wingdings" pitchFamily="2" charset="2"/>
              <a:buChar char="à"/>
            </a:pPr>
            <a:r>
              <a:rPr lang="en-US" sz="5000" b="0" dirty="0">
                <a:solidFill>
                  <a:schemeClr val="accent1">
                    <a:lumMod val="75000"/>
                  </a:schemeClr>
                </a:solidFill>
                <a:sym typeface="Wingdings" pitchFamily="2" charset="2"/>
              </a:rPr>
              <a:t>DATA COMPUTATION FRAMEWORK</a:t>
            </a:r>
          </a:p>
          <a:p>
            <a:pPr lvl="0">
              <a:buFont typeface="Wingdings" pitchFamily="2" charset="2"/>
              <a:buChar char="à"/>
            </a:pPr>
            <a:endParaRPr lang="en-US" sz="6400" b="0" dirty="0">
              <a:solidFill>
                <a:schemeClr val="bg2">
                  <a:lumMod val="50000"/>
                </a:schemeClr>
              </a:solidFill>
            </a:endParaRPr>
          </a:p>
          <a:p>
            <a:pPr marL="1028700" indent="-1028700">
              <a:buAutoNum type="arabicPeriod"/>
            </a:pPr>
            <a:endParaRPr lang="es-ES" sz="6400" dirty="0"/>
          </a:p>
        </p:txBody>
      </p:sp>
      <p:pic>
        <p:nvPicPr>
          <p:cNvPr id="4" name="Picture 3">
            <a:extLst>
              <a:ext uri="{FF2B5EF4-FFF2-40B4-BE49-F238E27FC236}">
                <a16:creationId xmlns:a16="http://schemas.microsoft.com/office/drawing/2014/main" id="{3C055F18-B213-FCDF-E591-C1589FEB9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7543" y="4279874"/>
            <a:ext cx="10082315" cy="5156251"/>
          </a:xfrm>
          <a:prstGeom prst="rect">
            <a:avLst/>
          </a:prstGeom>
        </p:spPr>
      </p:pic>
    </p:spTree>
    <p:extLst>
      <p:ext uri="{BB962C8B-B14F-4D97-AF65-F5344CB8AC3E}">
        <p14:creationId xmlns:p14="http://schemas.microsoft.com/office/powerpoint/2010/main" val="21832459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36456F7-A15D-6A4E-6E4D-343BC9FD6CB5}"/>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a:t>MapReduce</a:t>
            </a:r>
          </a:p>
        </p:txBody>
      </p:sp>
      <p:sp>
        <p:nvSpPr>
          <p:cNvPr id="4" name="Content Placeholder 3">
            <a:extLst>
              <a:ext uri="{FF2B5EF4-FFF2-40B4-BE49-F238E27FC236}">
                <a16:creationId xmlns:a16="http://schemas.microsoft.com/office/drawing/2014/main" id="{DF22915D-3653-F923-E8F6-67EB582461E7}"/>
              </a:ext>
            </a:extLst>
          </p:cNvPr>
          <p:cNvSpPr txBox="1">
            <a:spLocks/>
          </p:cNvSpPr>
          <p:nvPr/>
        </p:nvSpPr>
        <p:spPr bwMode="auto">
          <a:xfrm>
            <a:off x="3419061" y="2518474"/>
            <a:ext cx="17440690"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endParaRPr lang="es-ES" sz="6400" dirty="0"/>
          </a:p>
          <a:p>
            <a:pPr marL="0" indent="0">
              <a:buNone/>
            </a:pPr>
            <a:r>
              <a:rPr lang="es-ES" sz="6400" b="0" dirty="0" err="1">
                <a:solidFill>
                  <a:schemeClr val="bg2">
                    <a:lumMod val="50000"/>
                  </a:schemeClr>
                </a:solidFill>
              </a:rPr>
              <a:t>Is</a:t>
            </a:r>
            <a:r>
              <a:rPr lang="es-ES" sz="6400" b="0" dirty="0">
                <a:solidFill>
                  <a:schemeClr val="bg2">
                    <a:lumMod val="50000"/>
                  </a:schemeClr>
                </a:solidFill>
              </a:rPr>
              <a:t> </a:t>
            </a:r>
            <a:r>
              <a:rPr lang="es-ES" sz="6400" b="0" dirty="0" err="1">
                <a:solidFill>
                  <a:schemeClr val="bg2">
                    <a:lumMod val="50000"/>
                  </a:schemeClr>
                </a:solidFill>
              </a:rPr>
              <a:t>the</a:t>
            </a:r>
            <a:r>
              <a:rPr lang="es-ES" sz="6400" b="0" dirty="0">
                <a:solidFill>
                  <a:schemeClr val="bg2">
                    <a:lumMod val="50000"/>
                  </a:schemeClr>
                </a:solidFill>
              </a:rPr>
              <a:t> </a:t>
            </a:r>
            <a:r>
              <a:rPr lang="es-ES" sz="6400" b="0" dirty="0" err="1">
                <a:solidFill>
                  <a:schemeClr val="bg2">
                    <a:lumMod val="50000"/>
                  </a:schemeClr>
                </a:solidFill>
              </a:rPr>
              <a:t>programing</a:t>
            </a:r>
            <a:r>
              <a:rPr lang="es-ES" sz="6400" b="0" dirty="0">
                <a:solidFill>
                  <a:schemeClr val="bg2">
                    <a:lumMod val="50000"/>
                  </a:schemeClr>
                </a:solidFill>
              </a:rPr>
              <a:t> </a:t>
            </a:r>
            <a:r>
              <a:rPr lang="es-ES" sz="6400" b="0" dirty="0" err="1">
                <a:solidFill>
                  <a:schemeClr val="bg2">
                    <a:lumMod val="50000"/>
                  </a:schemeClr>
                </a:solidFill>
              </a:rPr>
              <a:t>model</a:t>
            </a:r>
            <a:r>
              <a:rPr lang="es-ES" sz="6400" b="0" dirty="0">
                <a:solidFill>
                  <a:schemeClr val="bg2">
                    <a:lumMod val="50000"/>
                  </a:schemeClr>
                </a:solidFill>
              </a:rPr>
              <a:t> </a:t>
            </a:r>
            <a:r>
              <a:rPr lang="es-ES" sz="6400" b="0" dirty="0" err="1">
                <a:solidFill>
                  <a:schemeClr val="bg2">
                    <a:lumMod val="50000"/>
                  </a:schemeClr>
                </a:solidFill>
              </a:rPr>
              <a:t>for</a:t>
            </a:r>
            <a:r>
              <a:rPr lang="es-ES" sz="6400" b="0" dirty="0">
                <a:solidFill>
                  <a:schemeClr val="bg2">
                    <a:lumMod val="50000"/>
                  </a:schemeClr>
                </a:solidFill>
              </a:rPr>
              <a:t> Hadoop, </a:t>
            </a:r>
            <a:r>
              <a:rPr lang="es-ES" sz="6400" b="0" dirty="0" err="1">
                <a:solidFill>
                  <a:schemeClr val="bg2">
                    <a:lumMod val="50000"/>
                  </a:schemeClr>
                </a:solidFill>
              </a:rPr>
              <a:t>executing</a:t>
            </a:r>
            <a:r>
              <a:rPr lang="es-ES" sz="6400" b="0" dirty="0">
                <a:solidFill>
                  <a:schemeClr val="bg2">
                    <a:lumMod val="50000"/>
                  </a:schemeClr>
                </a:solidFill>
              </a:rPr>
              <a:t> </a:t>
            </a:r>
            <a:r>
              <a:rPr lang="es-ES" sz="6400" b="0" dirty="0" err="1">
                <a:solidFill>
                  <a:schemeClr val="bg2">
                    <a:lumMod val="50000"/>
                  </a:schemeClr>
                </a:solidFill>
              </a:rPr>
              <a:t>parallel</a:t>
            </a:r>
            <a:r>
              <a:rPr lang="es-ES" sz="6400" b="0" dirty="0">
                <a:solidFill>
                  <a:schemeClr val="bg2">
                    <a:lumMod val="50000"/>
                  </a:schemeClr>
                </a:solidFill>
              </a:rPr>
              <a:t> </a:t>
            </a:r>
            <a:r>
              <a:rPr lang="es-ES" sz="6400" b="0" dirty="0" err="1">
                <a:solidFill>
                  <a:schemeClr val="bg2">
                    <a:lumMod val="50000"/>
                  </a:schemeClr>
                </a:solidFill>
              </a:rPr>
              <a:t>processing</a:t>
            </a:r>
            <a:r>
              <a:rPr lang="es-ES" sz="6400" b="0" dirty="0">
                <a:solidFill>
                  <a:schemeClr val="bg2">
                    <a:lumMod val="50000"/>
                  </a:schemeClr>
                </a:solidFill>
              </a:rPr>
              <a:t> </a:t>
            </a:r>
            <a:r>
              <a:rPr lang="es-ES" sz="6400" b="0" dirty="0" err="1">
                <a:solidFill>
                  <a:schemeClr val="bg2">
                    <a:lumMod val="50000"/>
                  </a:schemeClr>
                </a:solidFill>
              </a:rPr>
              <a:t>over</a:t>
            </a:r>
            <a:r>
              <a:rPr lang="es-ES" sz="6400" b="0" dirty="0">
                <a:solidFill>
                  <a:schemeClr val="bg2">
                    <a:lumMod val="50000"/>
                  </a:schemeClr>
                </a:solidFill>
              </a:rPr>
              <a:t> </a:t>
            </a:r>
            <a:r>
              <a:rPr lang="es-ES" sz="6400" b="0" dirty="0" err="1">
                <a:solidFill>
                  <a:schemeClr val="bg2">
                    <a:lumMod val="50000"/>
                  </a:schemeClr>
                </a:solidFill>
              </a:rPr>
              <a:t>distribuited</a:t>
            </a:r>
            <a:r>
              <a:rPr lang="es-ES" sz="6400" b="0" dirty="0">
                <a:solidFill>
                  <a:schemeClr val="bg2">
                    <a:lumMod val="50000"/>
                  </a:schemeClr>
                </a:solidFill>
              </a:rPr>
              <a:t> blocks in HDFS</a:t>
            </a:r>
          </a:p>
          <a:p>
            <a:pPr marL="0" indent="0">
              <a:buNone/>
            </a:pPr>
            <a:endParaRPr lang="es-ES" sz="6400" b="0" dirty="0">
              <a:solidFill>
                <a:schemeClr val="bg2">
                  <a:lumMod val="50000"/>
                </a:schemeClr>
              </a:solidFill>
            </a:endParaRPr>
          </a:p>
          <a:p>
            <a:r>
              <a:rPr lang="es-ES" sz="6400" b="0" dirty="0">
                <a:solidFill>
                  <a:schemeClr val="accent1">
                    <a:lumMod val="75000"/>
                  </a:schemeClr>
                </a:solidFill>
              </a:rPr>
              <a:t>MAP.- </a:t>
            </a:r>
            <a:r>
              <a:rPr lang="es-ES" sz="6400" b="0" dirty="0" err="1">
                <a:solidFill>
                  <a:schemeClr val="accent1">
                    <a:lumMod val="75000"/>
                  </a:schemeClr>
                </a:solidFill>
              </a:rPr>
              <a:t>apply</a:t>
            </a:r>
            <a:r>
              <a:rPr lang="es-ES" sz="6400" b="0" dirty="0">
                <a:solidFill>
                  <a:schemeClr val="accent1">
                    <a:lumMod val="75000"/>
                  </a:schemeClr>
                </a:solidFill>
              </a:rPr>
              <a:t> </a:t>
            </a:r>
            <a:r>
              <a:rPr lang="es-ES" sz="6400" b="0" dirty="0" err="1">
                <a:solidFill>
                  <a:schemeClr val="accent1">
                    <a:lumMod val="75000"/>
                  </a:schemeClr>
                </a:solidFill>
              </a:rPr>
              <a:t>operation</a:t>
            </a:r>
            <a:r>
              <a:rPr lang="es-ES" sz="6400" b="0" dirty="0">
                <a:solidFill>
                  <a:schemeClr val="accent1">
                    <a:lumMod val="75000"/>
                  </a:schemeClr>
                </a:solidFill>
              </a:rPr>
              <a:t> to </a:t>
            </a:r>
            <a:r>
              <a:rPr lang="es-ES" sz="6400" b="0" dirty="0" err="1">
                <a:solidFill>
                  <a:schemeClr val="accent1">
                    <a:lumMod val="75000"/>
                  </a:schemeClr>
                </a:solidFill>
              </a:rPr>
              <a:t>all</a:t>
            </a:r>
            <a:r>
              <a:rPr lang="es-ES" sz="6400" b="0" dirty="0">
                <a:solidFill>
                  <a:schemeClr val="accent1">
                    <a:lumMod val="75000"/>
                  </a:schemeClr>
                </a:solidFill>
              </a:rPr>
              <a:t> </a:t>
            </a:r>
            <a:r>
              <a:rPr lang="es-ES" sz="6400" b="0" dirty="0" err="1">
                <a:solidFill>
                  <a:schemeClr val="accent1">
                    <a:lumMod val="75000"/>
                  </a:schemeClr>
                </a:solidFill>
              </a:rPr>
              <a:t>elements</a:t>
            </a:r>
            <a:endParaRPr lang="es-ES" sz="6400" b="0" dirty="0">
              <a:solidFill>
                <a:schemeClr val="accent1">
                  <a:lumMod val="75000"/>
                </a:schemeClr>
              </a:solidFill>
            </a:endParaRPr>
          </a:p>
          <a:p>
            <a:r>
              <a:rPr lang="es-ES" sz="6400" b="0" dirty="0">
                <a:solidFill>
                  <a:schemeClr val="accent1">
                    <a:lumMod val="75000"/>
                  </a:schemeClr>
                </a:solidFill>
              </a:rPr>
              <a:t>REDUCE .- </a:t>
            </a:r>
            <a:r>
              <a:rPr lang="es-ES" sz="6400" b="0" dirty="0" err="1">
                <a:solidFill>
                  <a:schemeClr val="accent1">
                    <a:lumMod val="75000"/>
                  </a:schemeClr>
                </a:solidFill>
              </a:rPr>
              <a:t>summarize</a:t>
            </a:r>
            <a:r>
              <a:rPr lang="es-ES" sz="6400" b="0" dirty="0">
                <a:solidFill>
                  <a:schemeClr val="accent1">
                    <a:lumMod val="75000"/>
                  </a:schemeClr>
                </a:solidFill>
              </a:rPr>
              <a:t> </a:t>
            </a:r>
            <a:r>
              <a:rPr lang="es-ES" sz="6400" b="0" dirty="0" err="1">
                <a:solidFill>
                  <a:schemeClr val="accent1">
                    <a:lumMod val="75000"/>
                  </a:schemeClr>
                </a:solidFill>
              </a:rPr>
              <a:t>operation</a:t>
            </a:r>
            <a:r>
              <a:rPr lang="es-ES" sz="6400" b="0" dirty="0">
                <a:solidFill>
                  <a:schemeClr val="accent1">
                    <a:lumMod val="75000"/>
                  </a:schemeClr>
                </a:solidFill>
              </a:rPr>
              <a:t> in </a:t>
            </a:r>
            <a:r>
              <a:rPr lang="es-ES" sz="6400" b="0" dirty="0" err="1">
                <a:solidFill>
                  <a:schemeClr val="accent1">
                    <a:lumMod val="75000"/>
                  </a:schemeClr>
                </a:solidFill>
              </a:rPr>
              <a:t>elements</a:t>
            </a:r>
            <a:endParaRPr lang="es-ES" sz="6400" b="0" dirty="0">
              <a:solidFill>
                <a:schemeClr val="accent1">
                  <a:lumMod val="75000"/>
                </a:schemeClr>
              </a:solidFill>
            </a:endParaRPr>
          </a:p>
        </p:txBody>
      </p:sp>
    </p:spTree>
    <p:extLst>
      <p:ext uri="{BB962C8B-B14F-4D97-AF65-F5344CB8AC3E}">
        <p14:creationId xmlns:p14="http://schemas.microsoft.com/office/powerpoint/2010/main" val="22308836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7;p2">
            <a:extLst>
              <a:ext uri="{FF2B5EF4-FFF2-40B4-BE49-F238E27FC236}">
                <a16:creationId xmlns:a16="http://schemas.microsoft.com/office/drawing/2014/main" id="{7E44D9B7-D06C-7788-0770-180177E419C8}"/>
              </a:ext>
            </a:extLst>
          </p:cNvPr>
          <p:cNvSpPr txBox="1">
            <a:spLocks/>
          </p:cNvSpPr>
          <p:nvPr/>
        </p:nvSpPr>
        <p:spPr>
          <a:xfrm>
            <a:off x="6146801" y="361951"/>
            <a:ext cx="14712950" cy="168275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Ingestion	</a:t>
            </a:r>
          </a:p>
        </p:txBody>
      </p:sp>
      <p:sp>
        <p:nvSpPr>
          <p:cNvPr id="3" name="Google Shape;108;p2">
            <a:extLst>
              <a:ext uri="{FF2B5EF4-FFF2-40B4-BE49-F238E27FC236}">
                <a16:creationId xmlns:a16="http://schemas.microsoft.com/office/drawing/2014/main" id="{96F29013-ECC9-0422-B845-3128DC045951}"/>
              </a:ext>
            </a:extLst>
          </p:cNvPr>
          <p:cNvSpPr txBox="1"/>
          <p:nvPr/>
        </p:nvSpPr>
        <p:spPr>
          <a:xfrm>
            <a:off x="5269632" y="2436388"/>
            <a:ext cx="14912482" cy="9499600"/>
          </a:xfrm>
          <a:prstGeom prst="rect">
            <a:avLst/>
          </a:prstGeom>
          <a:noFill/>
          <a:ln>
            <a:noFill/>
          </a:ln>
        </p:spPr>
        <p:txBody>
          <a:bodyPr spcFirstLastPara="1" wrap="square" lIns="182850" tIns="91400" rIns="182850" bIns="91400" anchor="t" anchorCtr="0">
            <a:noAutofit/>
          </a:bodyPr>
          <a:lstStyle/>
          <a:p>
            <a:pPr algn="l">
              <a:buClr>
                <a:srgbClr val="2060AA"/>
              </a:buClr>
              <a:buSzPts val="3200"/>
            </a:pPr>
            <a:endParaRPr sz="6400" dirty="0">
              <a:solidFill>
                <a:schemeClr val="dk1"/>
              </a:solidFill>
              <a:latin typeface="Arial"/>
              <a:ea typeface="Arial"/>
              <a:cs typeface="Arial"/>
              <a:sym typeface="Arial"/>
            </a:endParaRPr>
          </a:p>
          <a:p>
            <a:pPr algn="l">
              <a:spcBef>
                <a:spcPts val="1280"/>
              </a:spcBef>
              <a:buClr>
                <a:srgbClr val="2060AA"/>
              </a:buClr>
              <a:buSzPts val="3200"/>
            </a:pPr>
            <a:r>
              <a:rPr lang="es-ES" sz="5000" b="0" dirty="0" err="1">
                <a:solidFill>
                  <a:schemeClr val="bg2">
                    <a:lumMod val="50000"/>
                  </a:schemeClr>
                </a:solidFill>
                <a:latin typeface="Arial"/>
                <a:ea typeface="Arial"/>
                <a:cs typeface="Arial"/>
                <a:sym typeface="Arial"/>
              </a:rPr>
              <a:t>The</a:t>
            </a:r>
            <a:r>
              <a:rPr lang="es-ES" sz="5000" b="0" dirty="0">
                <a:solidFill>
                  <a:schemeClr val="bg2">
                    <a:lumMod val="50000"/>
                  </a:schemeClr>
                </a:solidFill>
                <a:latin typeface="Arial"/>
                <a:ea typeface="Arial"/>
                <a:cs typeface="Arial"/>
                <a:sym typeface="Arial"/>
              </a:rPr>
              <a:t> </a:t>
            </a:r>
            <a:r>
              <a:rPr lang="es-ES" sz="5000" b="0" dirty="0" err="1">
                <a:solidFill>
                  <a:schemeClr val="bg2">
                    <a:lumMod val="50000"/>
                  </a:schemeClr>
                </a:solidFill>
                <a:latin typeface="Arial"/>
                <a:ea typeface="Arial"/>
                <a:cs typeface="Arial"/>
                <a:sym typeface="Arial"/>
              </a:rPr>
              <a:t>process</a:t>
            </a:r>
            <a:r>
              <a:rPr lang="es-ES" sz="5000" b="0" dirty="0">
                <a:solidFill>
                  <a:schemeClr val="bg2">
                    <a:lumMod val="50000"/>
                  </a:schemeClr>
                </a:solidFill>
                <a:latin typeface="Arial"/>
                <a:ea typeface="Arial"/>
                <a:cs typeface="Arial"/>
                <a:sym typeface="Arial"/>
              </a:rPr>
              <a:t> </a:t>
            </a:r>
            <a:r>
              <a:rPr lang="es-ES" sz="5000" b="0" dirty="0" err="1">
                <a:solidFill>
                  <a:schemeClr val="bg2">
                    <a:lumMod val="50000"/>
                  </a:schemeClr>
                </a:solidFill>
                <a:latin typeface="Arial"/>
                <a:ea typeface="Arial"/>
                <a:cs typeface="Arial"/>
                <a:sym typeface="Arial"/>
              </a:rPr>
              <a:t>to</a:t>
            </a:r>
            <a:r>
              <a:rPr lang="es-ES" sz="5000" b="0" dirty="0">
                <a:solidFill>
                  <a:schemeClr val="bg2">
                    <a:lumMod val="50000"/>
                  </a:schemeClr>
                </a:solidFill>
                <a:latin typeface="Arial"/>
                <a:ea typeface="Arial"/>
                <a:cs typeface="Arial"/>
                <a:sym typeface="Arial"/>
              </a:rPr>
              <a:t> </a:t>
            </a:r>
            <a:r>
              <a:rPr lang="es-ES" sz="5000" b="0" dirty="0" err="1">
                <a:solidFill>
                  <a:schemeClr val="bg2">
                    <a:lumMod val="50000"/>
                  </a:schemeClr>
                </a:solidFill>
                <a:latin typeface="Arial"/>
                <a:ea typeface="Arial"/>
                <a:cs typeface="Arial"/>
                <a:sym typeface="Arial"/>
              </a:rPr>
              <a:t>getting</a:t>
            </a:r>
            <a:r>
              <a:rPr lang="es-ES" sz="5000" b="0" dirty="0">
                <a:solidFill>
                  <a:schemeClr val="bg2">
                    <a:lumMod val="50000"/>
                  </a:schemeClr>
                </a:solidFill>
                <a:latin typeface="Arial"/>
                <a:ea typeface="Arial"/>
                <a:cs typeface="Arial"/>
                <a:sym typeface="Arial"/>
              </a:rPr>
              <a:t> data </a:t>
            </a:r>
            <a:r>
              <a:rPr lang="es-ES" sz="5000" b="0" dirty="0" err="1">
                <a:solidFill>
                  <a:schemeClr val="bg2">
                    <a:lumMod val="50000"/>
                  </a:schemeClr>
                </a:solidFill>
                <a:latin typeface="Arial"/>
                <a:ea typeface="Arial"/>
                <a:cs typeface="Arial"/>
                <a:sym typeface="Arial"/>
              </a:rPr>
              <a:t>into</a:t>
            </a:r>
            <a:r>
              <a:rPr lang="es-ES" sz="5000" b="0" dirty="0">
                <a:solidFill>
                  <a:schemeClr val="bg2">
                    <a:lumMod val="50000"/>
                  </a:schemeClr>
                </a:solidFill>
                <a:latin typeface="Arial"/>
                <a:ea typeface="Arial"/>
                <a:cs typeface="Arial"/>
                <a:sym typeface="Arial"/>
              </a:rPr>
              <a:t> </a:t>
            </a:r>
            <a:r>
              <a:rPr lang="es-ES" sz="5000" b="0" dirty="0" err="1">
                <a:solidFill>
                  <a:schemeClr val="bg2">
                    <a:lumMod val="50000"/>
                  </a:schemeClr>
                </a:solidFill>
                <a:latin typeface="Arial"/>
                <a:ea typeface="Arial"/>
                <a:cs typeface="Arial"/>
                <a:sym typeface="Arial"/>
              </a:rPr>
              <a:t>the</a:t>
            </a:r>
            <a:r>
              <a:rPr lang="es-ES" sz="5000" b="0" dirty="0">
                <a:solidFill>
                  <a:schemeClr val="bg2">
                    <a:lumMod val="50000"/>
                  </a:schemeClr>
                </a:solidFill>
                <a:latin typeface="Arial"/>
                <a:ea typeface="Arial"/>
                <a:cs typeface="Arial"/>
                <a:sym typeface="Arial"/>
              </a:rPr>
              <a:t> </a:t>
            </a:r>
            <a:r>
              <a:rPr lang="es-ES" sz="5000" b="0" dirty="0" err="1">
                <a:solidFill>
                  <a:schemeClr val="bg2">
                    <a:lumMod val="50000"/>
                  </a:schemeClr>
                </a:solidFill>
                <a:latin typeface="Arial"/>
                <a:ea typeface="Arial"/>
                <a:cs typeface="Arial"/>
                <a:sym typeface="Arial"/>
              </a:rPr>
              <a:t>used</a:t>
            </a:r>
            <a:r>
              <a:rPr lang="es-ES" sz="5000" b="0" dirty="0">
                <a:solidFill>
                  <a:schemeClr val="bg2">
                    <a:lumMod val="50000"/>
                  </a:schemeClr>
                </a:solidFill>
                <a:latin typeface="Arial"/>
                <a:ea typeface="Arial"/>
                <a:cs typeface="Arial"/>
                <a:sym typeface="Arial"/>
              </a:rPr>
              <a:t> data </a:t>
            </a:r>
            <a:r>
              <a:rPr lang="es-ES" sz="5000" b="0" dirty="0" err="1">
                <a:solidFill>
                  <a:schemeClr val="bg2">
                    <a:lumMod val="50000"/>
                  </a:schemeClr>
                </a:solidFill>
                <a:latin typeface="Arial"/>
                <a:ea typeface="Arial"/>
                <a:cs typeface="Arial"/>
                <a:sym typeface="Arial"/>
              </a:rPr>
              <a:t>system</a:t>
            </a:r>
            <a:r>
              <a:rPr lang="es-ES" sz="5000" b="0"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r>
              <a:rPr lang="es-ES" sz="5000" b="0" i="1" dirty="0" err="1">
                <a:solidFill>
                  <a:schemeClr val="bg2">
                    <a:lumMod val="50000"/>
                  </a:schemeClr>
                </a:solidFill>
                <a:latin typeface="Arial"/>
                <a:ea typeface="Arial"/>
                <a:cs typeface="Arial"/>
                <a:sym typeface="Arial"/>
              </a:rPr>
              <a:t>How</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many</a:t>
            </a:r>
            <a:r>
              <a:rPr lang="es-ES" sz="5000" b="0" i="1" dirty="0">
                <a:solidFill>
                  <a:schemeClr val="bg2">
                    <a:lumMod val="50000"/>
                  </a:schemeClr>
                </a:solidFill>
                <a:latin typeface="Arial"/>
                <a:ea typeface="Arial"/>
                <a:cs typeface="Arial"/>
                <a:sym typeface="Arial"/>
              </a:rPr>
              <a:t> data </a:t>
            </a:r>
            <a:r>
              <a:rPr lang="es-ES" sz="5000" b="0" i="1" dirty="0" err="1">
                <a:solidFill>
                  <a:schemeClr val="bg2">
                    <a:lumMod val="50000"/>
                  </a:schemeClr>
                </a:solidFill>
                <a:latin typeface="Arial"/>
                <a:ea typeface="Arial"/>
                <a:cs typeface="Arial"/>
                <a:sym typeface="Arial"/>
              </a:rPr>
              <a:t>sources</a:t>
            </a:r>
            <a:r>
              <a:rPr lang="es-ES" sz="5000" b="0" i="1"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r>
              <a:rPr lang="es-ES" sz="5000" b="0" i="1" dirty="0" err="1">
                <a:solidFill>
                  <a:schemeClr val="bg2">
                    <a:lumMod val="50000"/>
                  </a:schemeClr>
                </a:solidFill>
                <a:latin typeface="Arial"/>
                <a:ea typeface="Arial"/>
                <a:cs typeface="Arial"/>
                <a:sym typeface="Arial"/>
              </a:rPr>
              <a:t>How</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large</a:t>
            </a:r>
            <a:r>
              <a:rPr lang="es-ES" sz="5000" b="0" i="1" dirty="0">
                <a:solidFill>
                  <a:schemeClr val="bg2">
                    <a:lumMod val="50000"/>
                  </a:schemeClr>
                </a:solidFill>
                <a:latin typeface="Arial"/>
                <a:ea typeface="Arial"/>
                <a:cs typeface="Arial"/>
                <a:sym typeface="Arial"/>
              </a:rPr>
              <a:t> data </a:t>
            </a:r>
            <a:r>
              <a:rPr lang="es-ES" sz="5000" b="0" i="1" dirty="0" err="1">
                <a:solidFill>
                  <a:schemeClr val="bg2">
                    <a:lumMod val="50000"/>
                  </a:schemeClr>
                </a:solidFill>
                <a:latin typeface="Arial"/>
                <a:ea typeface="Arial"/>
                <a:cs typeface="Arial"/>
                <a:sym typeface="Arial"/>
              </a:rPr>
              <a:t>systems</a:t>
            </a:r>
            <a:r>
              <a:rPr lang="es-ES" sz="5000" b="0" i="1"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r>
              <a:rPr lang="es-ES" sz="5000" b="0" i="1" dirty="0">
                <a:solidFill>
                  <a:schemeClr val="bg2">
                    <a:lumMod val="50000"/>
                  </a:schemeClr>
                </a:solidFill>
                <a:latin typeface="Arial"/>
                <a:ea typeface="Arial"/>
                <a:cs typeface="Arial"/>
                <a:sym typeface="Arial"/>
              </a:rPr>
              <a:t>Will </a:t>
            </a:r>
            <a:r>
              <a:rPr lang="es-ES" sz="5000" b="0" i="1" dirty="0" err="1">
                <a:solidFill>
                  <a:schemeClr val="bg2">
                    <a:lumMod val="50000"/>
                  </a:schemeClr>
                </a:solidFill>
                <a:latin typeface="Arial"/>
                <a:ea typeface="Arial"/>
                <a:cs typeface="Arial"/>
                <a:sym typeface="Arial"/>
              </a:rPr>
              <a:t>the</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number</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of</a:t>
            </a:r>
            <a:r>
              <a:rPr lang="es-ES" sz="5000" b="0" i="1" dirty="0">
                <a:solidFill>
                  <a:schemeClr val="bg2">
                    <a:lumMod val="50000"/>
                  </a:schemeClr>
                </a:solidFill>
                <a:latin typeface="Arial"/>
                <a:ea typeface="Arial"/>
                <a:cs typeface="Arial"/>
                <a:sym typeface="Arial"/>
              </a:rPr>
              <a:t> data </a:t>
            </a:r>
            <a:r>
              <a:rPr lang="es-ES" sz="5000" b="0" i="1" dirty="0" err="1">
                <a:solidFill>
                  <a:schemeClr val="bg2">
                    <a:lumMod val="50000"/>
                  </a:schemeClr>
                </a:solidFill>
                <a:latin typeface="Arial"/>
                <a:ea typeface="Arial"/>
                <a:cs typeface="Arial"/>
                <a:sym typeface="Arial"/>
              </a:rPr>
              <a:t>sources</a:t>
            </a:r>
            <a:r>
              <a:rPr lang="es-ES" sz="5000" b="0" i="1"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r>
              <a:rPr lang="es-ES" sz="5000" b="0" i="1" dirty="0" err="1">
                <a:solidFill>
                  <a:schemeClr val="bg2">
                    <a:lumMod val="50000"/>
                  </a:schemeClr>
                </a:solidFill>
                <a:latin typeface="Arial"/>
                <a:ea typeface="Arial"/>
                <a:cs typeface="Arial"/>
                <a:sym typeface="Arial"/>
              </a:rPr>
              <a:t>Rate</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of</a:t>
            </a:r>
            <a:r>
              <a:rPr lang="es-ES" sz="5000" b="0" i="1" dirty="0">
                <a:solidFill>
                  <a:schemeClr val="bg2">
                    <a:lumMod val="50000"/>
                  </a:schemeClr>
                </a:solidFill>
                <a:latin typeface="Arial"/>
                <a:ea typeface="Arial"/>
                <a:cs typeface="Arial"/>
                <a:sym typeface="Arial"/>
              </a:rPr>
              <a:t> data </a:t>
            </a:r>
            <a:r>
              <a:rPr lang="es-ES" sz="5000" b="0" i="1" dirty="0" err="1">
                <a:solidFill>
                  <a:schemeClr val="bg2">
                    <a:lumMod val="50000"/>
                  </a:schemeClr>
                </a:solidFill>
                <a:latin typeface="Arial"/>
                <a:ea typeface="Arial"/>
                <a:cs typeface="Arial"/>
                <a:sym typeface="Arial"/>
              </a:rPr>
              <a:t>ingestion</a:t>
            </a:r>
            <a:r>
              <a:rPr lang="es-ES" sz="5000" b="0" i="1"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r>
              <a:rPr lang="es-ES" sz="5000" b="0" i="1" dirty="0" err="1">
                <a:solidFill>
                  <a:schemeClr val="bg2">
                    <a:lumMod val="50000"/>
                  </a:schemeClr>
                </a:solidFill>
                <a:latin typeface="Arial"/>
                <a:ea typeface="Arial"/>
                <a:cs typeface="Arial"/>
                <a:sym typeface="Arial"/>
              </a:rPr>
              <a:t>What</a:t>
            </a:r>
            <a:r>
              <a:rPr lang="es-ES" sz="5000" b="0" i="1" dirty="0">
                <a:solidFill>
                  <a:schemeClr val="bg2">
                    <a:lumMod val="50000"/>
                  </a:schemeClr>
                </a:solidFill>
                <a:latin typeface="Arial"/>
                <a:ea typeface="Arial"/>
                <a:cs typeface="Arial"/>
                <a:sym typeface="Arial"/>
              </a:rPr>
              <a:t> do </a:t>
            </a:r>
            <a:r>
              <a:rPr lang="es-ES" sz="5000" b="0" i="1" dirty="0" err="1">
                <a:solidFill>
                  <a:schemeClr val="bg2">
                    <a:lumMod val="50000"/>
                  </a:schemeClr>
                </a:solidFill>
                <a:latin typeface="Arial"/>
                <a:ea typeface="Arial"/>
                <a:cs typeface="Arial"/>
                <a:sym typeface="Arial"/>
              </a:rPr>
              <a:t>with</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big</a:t>
            </a:r>
            <a:r>
              <a:rPr lang="es-ES" sz="5000" b="0" i="1" dirty="0">
                <a:solidFill>
                  <a:schemeClr val="bg2">
                    <a:lumMod val="50000"/>
                  </a:schemeClr>
                </a:solidFill>
                <a:latin typeface="Arial"/>
                <a:ea typeface="Arial"/>
                <a:cs typeface="Arial"/>
                <a:sym typeface="Arial"/>
              </a:rPr>
              <a:t> data? (</a:t>
            </a:r>
            <a:r>
              <a:rPr lang="es-ES" sz="5000" b="0" i="1" dirty="0" err="1">
                <a:solidFill>
                  <a:schemeClr val="bg2">
                    <a:lumMod val="50000"/>
                  </a:schemeClr>
                </a:solidFill>
                <a:latin typeface="Arial"/>
                <a:ea typeface="Arial"/>
                <a:cs typeface="Arial"/>
                <a:sym typeface="Arial"/>
              </a:rPr>
              <a:t>Ingestion</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policy</a:t>
            </a:r>
            <a:r>
              <a:rPr lang="es-ES" sz="5000" b="0" i="1"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r>
              <a:rPr lang="es-ES" sz="5000" b="0" i="1" dirty="0" err="1">
                <a:solidFill>
                  <a:schemeClr val="bg2">
                    <a:lumMod val="50000"/>
                  </a:schemeClr>
                </a:solidFill>
                <a:latin typeface="Arial"/>
                <a:ea typeface="Arial"/>
                <a:cs typeface="Arial"/>
                <a:sym typeface="Arial"/>
              </a:rPr>
              <a:t>What</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to</a:t>
            </a:r>
            <a:r>
              <a:rPr lang="es-ES" sz="5000" b="0" i="1" dirty="0">
                <a:solidFill>
                  <a:schemeClr val="bg2">
                    <a:lumMod val="50000"/>
                  </a:schemeClr>
                </a:solidFill>
                <a:latin typeface="Arial"/>
                <a:ea typeface="Arial"/>
                <a:cs typeface="Arial"/>
                <a:sym typeface="Arial"/>
              </a:rPr>
              <a:t> do </a:t>
            </a:r>
            <a:r>
              <a:rPr lang="es-ES" sz="5000" b="0" i="1" dirty="0" err="1">
                <a:solidFill>
                  <a:schemeClr val="bg2">
                    <a:lumMod val="50000"/>
                  </a:schemeClr>
                </a:solidFill>
                <a:latin typeface="Arial"/>
                <a:ea typeface="Arial"/>
                <a:cs typeface="Arial"/>
                <a:sym typeface="Arial"/>
              </a:rPr>
              <a:t>when</a:t>
            </a:r>
            <a:r>
              <a:rPr lang="es-ES" sz="5000" b="0" i="1" dirty="0">
                <a:solidFill>
                  <a:schemeClr val="bg2">
                    <a:lumMod val="50000"/>
                  </a:schemeClr>
                </a:solidFill>
                <a:latin typeface="Arial"/>
                <a:ea typeface="Arial"/>
                <a:cs typeface="Arial"/>
                <a:sym typeface="Arial"/>
              </a:rPr>
              <a:t> data </a:t>
            </a:r>
            <a:r>
              <a:rPr lang="es-ES" sz="5000" b="0" i="1" dirty="0" err="1">
                <a:solidFill>
                  <a:schemeClr val="bg2">
                    <a:lumMod val="50000"/>
                  </a:schemeClr>
                </a:solidFill>
                <a:latin typeface="Arial"/>
                <a:ea typeface="Arial"/>
                <a:cs typeface="Arial"/>
                <a:sym typeface="Arial"/>
              </a:rPr>
              <a:t>is</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to</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little</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or</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to</a:t>
            </a:r>
            <a:r>
              <a:rPr lang="es-ES" sz="5000" b="0" i="1" dirty="0">
                <a:solidFill>
                  <a:schemeClr val="bg2">
                    <a:lumMod val="50000"/>
                  </a:schemeClr>
                </a:solidFill>
                <a:latin typeface="Arial"/>
                <a:ea typeface="Arial"/>
                <a:cs typeface="Arial"/>
                <a:sym typeface="Arial"/>
              </a:rPr>
              <a:t> </a:t>
            </a:r>
            <a:r>
              <a:rPr lang="es-ES" sz="5000" b="0" i="1" dirty="0" err="1">
                <a:solidFill>
                  <a:schemeClr val="bg2">
                    <a:lumMod val="50000"/>
                  </a:schemeClr>
                </a:solidFill>
                <a:latin typeface="Arial"/>
                <a:ea typeface="Arial"/>
                <a:cs typeface="Arial"/>
                <a:sym typeface="Arial"/>
              </a:rPr>
              <a:t>much</a:t>
            </a:r>
            <a:r>
              <a:rPr lang="es-ES" sz="5000" b="0" i="1" dirty="0">
                <a:solidFill>
                  <a:schemeClr val="bg2">
                    <a:lumMod val="50000"/>
                  </a:schemeClr>
                </a:solidFill>
                <a:latin typeface="Arial"/>
                <a:ea typeface="Arial"/>
                <a:cs typeface="Arial"/>
                <a:sym typeface="Arial"/>
              </a:rPr>
              <a:t>?(ingestión </a:t>
            </a:r>
            <a:r>
              <a:rPr lang="es-ES" sz="5000" b="0" i="1" dirty="0" err="1">
                <a:solidFill>
                  <a:schemeClr val="bg2">
                    <a:lumMod val="50000"/>
                  </a:schemeClr>
                </a:solidFill>
                <a:latin typeface="Arial"/>
                <a:ea typeface="Arial"/>
                <a:cs typeface="Arial"/>
                <a:sym typeface="Arial"/>
              </a:rPr>
              <a:t>policy</a:t>
            </a:r>
            <a:r>
              <a:rPr lang="es-ES" sz="5000" b="0" i="1" dirty="0">
                <a:solidFill>
                  <a:schemeClr val="bg2">
                    <a:lumMod val="50000"/>
                  </a:schemeClr>
                </a:solidFill>
                <a:latin typeface="Arial"/>
                <a:ea typeface="Arial"/>
                <a:cs typeface="Arial"/>
                <a:sym typeface="Arial"/>
              </a:rPr>
              <a:t>)</a:t>
            </a:r>
            <a:endParaRPr sz="5000" b="0" dirty="0">
              <a:solidFill>
                <a:schemeClr val="bg2">
                  <a:lumMod val="50000"/>
                </a:schemeClr>
              </a:solidFill>
            </a:endParaRPr>
          </a:p>
          <a:p>
            <a:pPr algn="l">
              <a:spcBef>
                <a:spcPts val="1280"/>
              </a:spcBef>
              <a:buClr>
                <a:srgbClr val="2060AA"/>
              </a:buClr>
              <a:buSzPts val="3200"/>
            </a:pPr>
            <a:endParaRPr sz="64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211759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3;p3">
            <a:extLst>
              <a:ext uri="{FF2B5EF4-FFF2-40B4-BE49-F238E27FC236}">
                <a16:creationId xmlns:a16="http://schemas.microsoft.com/office/drawing/2014/main" id="{D2478F99-5982-5DDA-4ABF-2DD7F78B40D5}"/>
              </a:ext>
            </a:extLst>
          </p:cNvPr>
          <p:cNvSpPr txBox="1">
            <a:spLocks/>
          </p:cNvSpPr>
          <p:nvPr/>
        </p:nvSpPr>
        <p:spPr>
          <a:xfrm>
            <a:off x="6146801" y="361951"/>
            <a:ext cx="14712950" cy="168275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Storage	</a:t>
            </a:r>
          </a:p>
        </p:txBody>
      </p:sp>
      <p:sp>
        <p:nvSpPr>
          <p:cNvPr id="3" name="Google Shape;114;p3">
            <a:extLst>
              <a:ext uri="{FF2B5EF4-FFF2-40B4-BE49-F238E27FC236}">
                <a16:creationId xmlns:a16="http://schemas.microsoft.com/office/drawing/2014/main" id="{8AC688AB-06EC-D875-789C-B60DACBBCFD4}"/>
              </a:ext>
            </a:extLst>
          </p:cNvPr>
          <p:cNvSpPr txBox="1"/>
          <p:nvPr/>
        </p:nvSpPr>
        <p:spPr>
          <a:xfrm>
            <a:off x="3419061" y="2218674"/>
            <a:ext cx="17440690" cy="9499600"/>
          </a:xfrm>
          <a:prstGeom prst="rect">
            <a:avLst/>
          </a:prstGeom>
          <a:noFill/>
          <a:ln>
            <a:noFill/>
          </a:ln>
        </p:spPr>
        <p:txBody>
          <a:bodyPr spcFirstLastPara="1" wrap="square" lIns="182850" tIns="91400" rIns="182850" bIns="91400" anchor="t" anchorCtr="0">
            <a:noAutofit/>
          </a:bodyPr>
          <a:lstStyle/>
          <a:p>
            <a:pPr algn="l">
              <a:spcBef>
                <a:spcPts val="1280"/>
              </a:spcBef>
              <a:buClr>
                <a:srgbClr val="2060AA"/>
              </a:buClr>
              <a:buSzPts val="3200"/>
            </a:pPr>
            <a:r>
              <a:rPr lang="es-ES" sz="5000" b="0" dirty="0" err="1">
                <a:solidFill>
                  <a:schemeClr val="dk1"/>
                </a:solidFill>
                <a:latin typeface="Arial"/>
                <a:ea typeface="Arial"/>
                <a:cs typeface="Arial"/>
                <a:sym typeface="Arial"/>
              </a:rPr>
              <a:t>When</a:t>
            </a:r>
            <a:r>
              <a:rPr lang="es-ES" sz="5000" b="0" dirty="0">
                <a:solidFill>
                  <a:schemeClr val="dk1"/>
                </a:solidFill>
                <a:latin typeface="Arial"/>
                <a:ea typeface="Arial"/>
                <a:cs typeface="Arial"/>
                <a:sym typeface="Arial"/>
              </a:rPr>
              <a:t> hardware </a:t>
            </a:r>
            <a:r>
              <a:rPr lang="es-ES" sz="5000" b="0" dirty="0" err="1">
                <a:solidFill>
                  <a:schemeClr val="dk1"/>
                </a:solidFill>
                <a:latin typeface="Arial"/>
                <a:ea typeface="Arial"/>
                <a:cs typeface="Arial"/>
                <a:sym typeface="Arial"/>
              </a:rPr>
              <a:t>meets</a:t>
            </a:r>
            <a:r>
              <a:rPr lang="es-ES" sz="5000" b="0" dirty="0">
                <a:solidFill>
                  <a:schemeClr val="dk1"/>
                </a:solidFill>
                <a:latin typeface="Arial"/>
                <a:ea typeface="Arial"/>
                <a:cs typeface="Arial"/>
                <a:sym typeface="Arial"/>
              </a:rPr>
              <a:t> data </a:t>
            </a:r>
            <a:r>
              <a:rPr lang="es-ES" sz="5000" b="0" dirty="0" err="1">
                <a:solidFill>
                  <a:schemeClr val="dk1"/>
                </a:solidFill>
                <a:latin typeface="Arial"/>
                <a:ea typeface="Arial"/>
                <a:cs typeface="Arial"/>
                <a:sym typeface="Arial"/>
              </a:rPr>
              <a:t>management</a:t>
            </a:r>
            <a:endParaRPr sz="5000" b="0" dirty="0">
              <a:solidFill>
                <a:schemeClr val="dk1"/>
              </a:solidFill>
              <a:latin typeface="Arial"/>
              <a:ea typeface="Arial"/>
              <a:cs typeface="Arial"/>
              <a:sym typeface="Arial"/>
            </a:endParaRPr>
          </a:p>
          <a:p>
            <a:pPr algn="l">
              <a:spcBef>
                <a:spcPts val="1280"/>
              </a:spcBef>
              <a:buClr>
                <a:srgbClr val="2060AA"/>
              </a:buClr>
              <a:buSzPts val="3200"/>
            </a:pPr>
            <a:r>
              <a:rPr lang="es-ES" sz="5000" b="0" i="1" dirty="0" err="1">
                <a:solidFill>
                  <a:schemeClr val="dk1"/>
                </a:solidFill>
                <a:latin typeface="Arial"/>
                <a:ea typeface="Arial"/>
                <a:cs typeface="Arial"/>
                <a:sym typeface="Arial"/>
              </a:rPr>
              <a:t>How</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much</a:t>
            </a:r>
            <a:r>
              <a:rPr lang="es-ES" sz="5000" b="0" i="1" dirty="0">
                <a:solidFill>
                  <a:schemeClr val="dk1"/>
                </a:solidFill>
                <a:latin typeface="Arial"/>
                <a:ea typeface="Arial"/>
                <a:cs typeface="Arial"/>
                <a:sym typeface="Arial"/>
              </a:rPr>
              <a:t> data </a:t>
            </a:r>
            <a:r>
              <a:rPr lang="es-ES" sz="5000" b="0" i="1" dirty="0" err="1">
                <a:solidFill>
                  <a:schemeClr val="dk1"/>
                </a:solidFill>
                <a:latin typeface="Arial"/>
                <a:ea typeface="Arial"/>
                <a:cs typeface="Arial"/>
                <a:sym typeface="Arial"/>
              </a:rPr>
              <a:t>to</a:t>
            </a:r>
            <a:r>
              <a:rPr lang="es-ES" sz="5000" b="0" i="1" dirty="0">
                <a:solidFill>
                  <a:schemeClr val="dk1"/>
                </a:solidFill>
                <a:latin typeface="Arial"/>
                <a:ea typeface="Arial"/>
                <a:cs typeface="Arial"/>
                <a:sym typeface="Arial"/>
              </a:rPr>
              <a:t> store? (</a:t>
            </a:r>
            <a:r>
              <a:rPr lang="es-ES" sz="5000" b="0" i="1" dirty="0" err="1">
                <a:solidFill>
                  <a:schemeClr val="dk1"/>
                </a:solidFill>
                <a:latin typeface="Arial"/>
                <a:ea typeface="Arial"/>
                <a:cs typeface="Arial"/>
                <a:sym typeface="Arial"/>
              </a:rPr>
              <a:t>directly</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attached</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or</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network</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attached</a:t>
            </a:r>
            <a:r>
              <a:rPr lang="es-ES" sz="5000" b="0" i="1" dirty="0">
                <a:solidFill>
                  <a:schemeClr val="dk1"/>
                </a:solidFill>
                <a:latin typeface="Arial"/>
                <a:ea typeface="Arial"/>
                <a:cs typeface="Arial"/>
                <a:sym typeface="Arial"/>
              </a:rPr>
              <a:t>)</a:t>
            </a:r>
            <a:endParaRPr sz="5000" b="0" dirty="0"/>
          </a:p>
          <a:p>
            <a:pPr algn="l">
              <a:spcBef>
                <a:spcPts val="1280"/>
              </a:spcBef>
              <a:buClr>
                <a:srgbClr val="2060AA"/>
              </a:buClr>
              <a:buSzPts val="3200"/>
            </a:pPr>
            <a:r>
              <a:rPr lang="es-ES" sz="5000" b="0" i="1" dirty="0" err="1">
                <a:solidFill>
                  <a:schemeClr val="dk1"/>
                </a:solidFill>
                <a:latin typeface="Arial"/>
                <a:ea typeface="Arial"/>
                <a:cs typeface="Arial"/>
                <a:sym typeface="Arial"/>
              </a:rPr>
              <a:t>How</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fast</a:t>
            </a:r>
            <a:r>
              <a:rPr lang="es-ES" sz="5000" b="0" i="1" dirty="0">
                <a:solidFill>
                  <a:schemeClr val="dk1"/>
                </a:solidFill>
                <a:latin typeface="Arial"/>
                <a:ea typeface="Arial"/>
                <a:cs typeface="Arial"/>
                <a:sym typeface="Arial"/>
              </a:rPr>
              <a:t> do </a:t>
            </a:r>
            <a:r>
              <a:rPr lang="es-ES" sz="5000" b="0" i="1" dirty="0" err="1">
                <a:solidFill>
                  <a:schemeClr val="dk1"/>
                </a:solidFill>
                <a:latin typeface="Arial"/>
                <a:ea typeface="Arial"/>
                <a:cs typeface="Arial"/>
                <a:sym typeface="Arial"/>
              </a:rPr>
              <a:t>we</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need</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to</a:t>
            </a:r>
            <a:r>
              <a:rPr lang="es-ES" sz="5000" b="0" i="1" dirty="0">
                <a:solidFill>
                  <a:schemeClr val="dk1"/>
                </a:solidFill>
                <a:latin typeface="Arial"/>
                <a:ea typeface="Arial"/>
                <a:cs typeface="Arial"/>
                <a:sym typeface="Arial"/>
              </a:rPr>
              <a:t> </a:t>
            </a:r>
            <a:r>
              <a:rPr lang="es-ES" sz="5000" b="0" i="1" dirty="0" err="1">
                <a:solidFill>
                  <a:schemeClr val="dk1"/>
                </a:solidFill>
                <a:latin typeface="Arial"/>
                <a:ea typeface="Arial"/>
                <a:cs typeface="Arial"/>
                <a:sym typeface="Arial"/>
              </a:rPr>
              <a:t>read</a:t>
            </a:r>
            <a:r>
              <a:rPr lang="es-ES" sz="5000" b="0" i="1" dirty="0">
                <a:solidFill>
                  <a:schemeClr val="dk1"/>
                </a:solidFill>
                <a:latin typeface="Arial"/>
                <a:ea typeface="Arial"/>
                <a:cs typeface="Arial"/>
                <a:sym typeface="Arial"/>
              </a:rPr>
              <a:t>/</a:t>
            </a:r>
            <a:r>
              <a:rPr lang="es-ES" sz="5000" b="0" i="1" dirty="0" err="1">
                <a:solidFill>
                  <a:schemeClr val="dk1"/>
                </a:solidFill>
                <a:latin typeface="Arial"/>
                <a:ea typeface="Arial"/>
                <a:cs typeface="Arial"/>
                <a:sym typeface="Arial"/>
              </a:rPr>
              <a:t>write</a:t>
            </a:r>
            <a:r>
              <a:rPr lang="es-ES" sz="5000" b="0" i="1" dirty="0">
                <a:solidFill>
                  <a:schemeClr val="dk1"/>
                </a:solidFill>
                <a:latin typeface="Arial"/>
                <a:ea typeface="Arial"/>
                <a:cs typeface="Arial"/>
                <a:sym typeface="Arial"/>
              </a:rPr>
              <a:t>?</a:t>
            </a:r>
            <a:endParaRPr sz="5000" b="0" dirty="0"/>
          </a:p>
          <a:p>
            <a:pPr algn="l">
              <a:spcBef>
                <a:spcPts val="1280"/>
              </a:spcBef>
              <a:buClr>
                <a:srgbClr val="2060AA"/>
              </a:buClr>
              <a:buSzPts val="3200"/>
            </a:pPr>
            <a:endParaRPr sz="6400" dirty="0">
              <a:solidFill>
                <a:schemeClr val="dk1"/>
              </a:solidFill>
              <a:latin typeface="Arial"/>
              <a:ea typeface="Arial"/>
              <a:cs typeface="Arial"/>
              <a:sym typeface="Arial"/>
            </a:endParaRPr>
          </a:p>
        </p:txBody>
      </p:sp>
      <p:pic>
        <p:nvPicPr>
          <p:cNvPr id="4" name="Google Shape;115;p3">
            <a:extLst>
              <a:ext uri="{FF2B5EF4-FFF2-40B4-BE49-F238E27FC236}">
                <a16:creationId xmlns:a16="http://schemas.microsoft.com/office/drawing/2014/main" id="{E59A5D60-1392-188D-786C-69740D5AA535}"/>
              </a:ext>
            </a:extLst>
          </p:cNvPr>
          <p:cNvPicPr preferRelativeResize="0"/>
          <p:nvPr/>
        </p:nvPicPr>
        <p:blipFill rotWithShape="1">
          <a:blip r:embed="rId2">
            <a:alphaModFix/>
          </a:blip>
          <a:srcRect/>
          <a:stretch/>
        </p:blipFill>
        <p:spPr>
          <a:xfrm>
            <a:off x="1132114" y="6182765"/>
            <a:ext cx="8795657" cy="7171284"/>
          </a:xfrm>
          <a:prstGeom prst="rect">
            <a:avLst/>
          </a:prstGeom>
          <a:noFill/>
          <a:ln>
            <a:noFill/>
          </a:ln>
        </p:spPr>
      </p:pic>
      <p:pic>
        <p:nvPicPr>
          <p:cNvPr id="5" name="Google Shape;116;p3">
            <a:extLst>
              <a:ext uri="{FF2B5EF4-FFF2-40B4-BE49-F238E27FC236}">
                <a16:creationId xmlns:a16="http://schemas.microsoft.com/office/drawing/2014/main" id="{2E23F6C4-DDB8-8BEB-3AE6-B195DF4BE63F}"/>
              </a:ext>
            </a:extLst>
          </p:cNvPr>
          <p:cNvPicPr preferRelativeResize="0"/>
          <p:nvPr/>
        </p:nvPicPr>
        <p:blipFill rotWithShape="1">
          <a:blip r:embed="rId3">
            <a:alphaModFix/>
          </a:blip>
          <a:srcRect/>
          <a:stretch/>
        </p:blipFill>
        <p:spPr>
          <a:xfrm>
            <a:off x="9927771" y="5826259"/>
            <a:ext cx="13650686" cy="7527789"/>
          </a:xfrm>
          <a:prstGeom prst="rect">
            <a:avLst/>
          </a:prstGeom>
          <a:noFill/>
          <a:ln>
            <a:noFill/>
          </a:ln>
        </p:spPr>
      </p:pic>
    </p:spTree>
    <p:extLst>
      <p:ext uri="{BB962C8B-B14F-4D97-AF65-F5344CB8AC3E}">
        <p14:creationId xmlns:p14="http://schemas.microsoft.com/office/powerpoint/2010/main" val="35350842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47B11D-DFA2-0131-212C-5C462C682F7A}"/>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dirty="0" err="1"/>
              <a:t>What</a:t>
            </a:r>
            <a:r>
              <a:rPr lang="es-ES" dirty="0"/>
              <a:t> </a:t>
            </a:r>
            <a:r>
              <a:rPr lang="es-ES" dirty="0" err="1"/>
              <a:t>is</a:t>
            </a:r>
            <a:r>
              <a:rPr lang="es-ES" dirty="0"/>
              <a:t> a DFS</a:t>
            </a:r>
          </a:p>
        </p:txBody>
      </p:sp>
      <p:sp>
        <p:nvSpPr>
          <p:cNvPr id="3" name="Content Placeholder 3">
            <a:extLst>
              <a:ext uri="{FF2B5EF4-FFF2-40B4-BE49-F238E27FC236}">
                <a16:creationId xmlns:a16="http://schemas.microsoft.com/office/drawing/2014/main" id="{1BD910A2-AD12-DF35-6D28-B647674F4DEE}"/>
              </a:ext>
            </a:extLst>
          </p:cNvPr>
          <p:cNvSpPr txBox="1">
            <a:spLocks/>
          </p:cNvSpPr>
          <p:nvPr/>
        </p:nvSpPr>
        <p:spPr bwMode="auto">
          <a:xfrm>
            <a:off x="958890" y="3324017"/>
            <a:ext cx="13627967"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lvl="0"/>
            <a:r>
              <a:rPr lang="es-ES" sz="6400" dirty="0" err="1"/>
              <a:t>Distributed</a:t>
            </a:r>
            <a:r>
              <a:rPr lang="es-ES" sz="6400" dirty="0"/>
              <a:t> File </a:t>
            </a:r>
            <a:r>
              <a:rPr lang="es-ES" sz="6400" dirty="0" err="1"/>
              <a:t>System</a:t>
            </a:r>
            <a:endParaRPr lang="es-ES" sz="6400" dirty="0"/>
          </a:p>
          <a:p>
            <a:pPr marL="0" indent="0">
              <a:buNone/>
            </a:pPr>
            <a:r>
              <a:rPr lang="es-ES" sz="6400" dirty="0"/>
              <a:t>	</a:t>
            </a:r>
            <a:r>
              <a:rPr lang="es-ES" sz="6400" b="0" dirty="0">
                <a:solidFill>
                  <a:schemeClr val="accent1">
                    <a:lumMod val="75000"/>
                  </a:schemeClr>
                </a:solidFill>
              </a:rPr>
              <a:t>Long </a:t>
            </a:r>
            <a:r>
              <a:rPr lang="es-ES" sz="6400" b="0" dirty="0" err="1">
                <a:solidFill>
                  <a:schemeClr val="accent1">
                    <a:lumMod val="75000"/>
                  </a:schemeClr>
                </a:solidFill>
              </a:rPr>
              <a:t>term</a:t>
            </a:r>
            <a:r>
              <a:rPr lang="es-ES" sz="6400" b="0" dirty="0">
                <a:solidFill>
                  <a:schemeClr val="accent1">
                    <a:lumMod val="75000"/>
                  </a:schemeClr>
                </a:solidFill>
              </a:rPr>
              <a:t> </a:t>
            </a:r>
            <a:r>
              <a:rPr lang="es-ES" sz="6400" b="0" dirty="0" err="1">
                <a:solidFill>
                  <a:schemeClr val="accent1">
                    <a:lumMod val="75000"/>
                  </a:schemeClr>
                </a:solidFill>
              </a:rPr>
              <a:t>info</a:t>
            </a:r>
            <a:r>
              <a:rPr lang="es-ES" sz="6400" b="0" dirty="0">
                <a:solidFill>
                  <a:schemeClr val="accent1">
                    <a:lumMod val="75000"/>
                  </a:schemeClr>
                </a:solidFill>
              </a:rPr>
              <a:t> </a:t>
            </a:r>
            <a:r>
              <a:rPr lang="es-ES" sz="6400" b="0" dirty="0" err="1">
                <a:solidFill>
                  <a:schemeClr val="accent1">
                    <a:lumMod val="75000"/>
                  </a:schemeClr>
                </a:solidFill>
              </a:rPr>
              <a:t>storage</a:t>
            </a:r>
            <a:endParaRPr lang="es-ES" sz="6400" b="0" dirty="0">
              <a:solidFill>
                <a:schemeClr val="accent1">
                  <a:lumMod val="75000"/>
                </a:schemeClr>
              </a:solidFill>
            </a:endParaRPr>
          </a:p>
          <a:p>
            <a:pPr marL="0" indent="0">
              <a:buNone/>
            </a:pPr>
            <a:r>
              <a:rPr lang="es-ES" sz="6400" b="0" dirty="0">
                <a:solidFill>
                  <a:schemeClr val="accent1">
                    <a:lumMod val="75000"/>
                  </a:schemeClr>
                </a:solidFill>
              </a:rPr>
              <a:t>	Access </a:t>
            </a:r>
            <a:r>
              <a:rPr lang="es-ES" sz="6400" b="0" dirty="0" err="1">
                <a:solidFill>
                  <a:schemeClr val="accent1">
                    <a:lumMod val="75000"/>
                  </a:schemeClr>
                </a:solidFill>
              </a:rPr>
              <a:t>result</a:t>
            </a:r>
            <a:r>
              <a:rPr lang="es-ES" sz="6400" b="0" dirty="0">
                <a:solidFill>
                  <a:schemeClr val="accent1">
                    <a:lumMod val="75000"/>
                  </a:schemeClr>
                </a:solidFill>
              </a:rPr>
              <a:t> of a </a:t>
            </a:r>
            <a:r>
              <a:rPr lang="es-ES" sz="6400" b="0" dirty="0" err="1">
                <a:solidFill>
                  <a:schemeClr val="accent1">
                    <a:lumMod val="75000"/>
                  </a:schemeClr>
                </a:solidFill>
              </a:rPr>
              <a:t>process</a:t>
            </a:r>
            <a:r>
              <a:rPr lang="es-ES" sz="6400" b="0" dirty="0">
                <a:solidFill>
                  <a:schemeClr val="accent1">
                    <a:lumMod val="75000"/>
                  </a:schemeClr>
                </a:solidFill>
              </a:rPr>
              <a:t> </a:t>
            </a:r>
            <a:r>
              <a:rPr lang="es-ES" sz="6400" b="0" dirty="0" err="1">
                <a:solidFill>
                  <a:schemeClr val="accent1">
                    <a:lumMod val="75000"/>
                  </a:schemeClr>
                </a:solidFill>
              </a:rPr>
              <a:t>later</a:t>
            </a:r>
            <a:endParaRPr lang="es-ES" sz="6400" b="0" dirty="0">
              <a:solidFill>
                <a:schemeClr val="accent1">
                  <a:lumMod val="75000"/>
                </a:schemeClr>
              </a:solidFill>
            </a:endParaRPr>
          </a:p>
          <a:p>
            <a:pPr marL="0" indent="0">
              <a:buNone/>
            </a:pPr>
            <a:r>
              <a:rPr lang="es-ES" sz="6400" b="0" dirty="0">
                <a:solidFill>
                  <a:schemeClr val="accent1">
                    <a:lumMod val="75000"/>
                  </a:schemeClr>
                </a:solidFill>
              </a:rPr>
              <a:t>	</a:t>
            </a:r>
            <a:r>
              <a:rPr lang="es-ES" sz="6400" b="0" dirty="0" err="1">
                <a:solidFill>
                  <a:schemeClr val="accent1">
                    <a:lumMod val="75000"/>
                  </a:schemeClr>
                </a:solidFill>
              </a:rPr>
              <a:t>Enable</a:t>
            </a:r>
            <a:r>
              <a:rPr lang="es-ES" sz="6400" b="0" dirty="0">
                <a:solidFill>
                  <a:schemeClr val="accent1">
                    <a:lumMod val="75000"/>
                  </a:schemeClr>
                </a:solidFill>
              </a:rPr>
              <a:t> Access </a:t>
            </a:r>
            <a:r>
              <a:rPr lang="es-ES" sz="6400" b="0" dirty="0" err="1">
                <a:solidFill>
                  <a:schemeClr val="accent1">
                    <a:lumMod val="75000"/>
                  </a:schemeClr>
                </a:solidFill>
              </a:rPr>
              <a:t>to</a:t>
            </a:r>
            <a:r>
              <a:rPr lang="es-ES" sz="6400" b="0" dirty="0">
                <a:solidFill>
                  <a:schemeClr val="accent1">
                    <a:lumMod val="75000"/>
                  </a:schemeClr>
                </a:solidFill>
              </a:rPr>
              <a:t> </a:t>
            </a:r>
            <a:r>
              <a:rPr lang="es-ES" sz="6400" b="0" dirty="0" err="1">
                <a:solidFill>
                  <a:schemeClr val="accent1">
                    <a:lumMod val="75000"/>
                  </a:schemeClr>
                </a:solidFill>
              </a:rPr>
              <a:t>multiple</a:t>
            </a:r>
            <a:r>
              <a:rPr lang="es-ES" sz="6400" b="0" dirty="0">
                <a:solidFill>
                  <a:schemeClr val="accent1">
                    <a:lumMod val="75000"/>
                  </a:schemeClr>
                </a:solidFill>
              </a:rPr>
              <a:t>   	</a:t>
            </a:r>
            <a:r>
              <a:rPr lang="es-ES" sz="6400" dirty="0" err="1">
                <a:solidFill>
                  <a:schemeClr val="accent1">
                    <a:lumMod val="75000"/>
                  </a:schemeClr>
                </a:solidFill>
              </a:rPr>
              <a:t>processor</a:t>
            </a:r>
            <a:endParaRPr lang="es-ES" sz="6400" dirty="0">
              <a:solidFill>
                <a:schemeClr val="accent1">
                  <a:lumMod val="75000"/>
                </a:schemeClr>
              </a:solidFill>
            </a:endParaRPr>
          </a:p>
          <a:p>
            <a:pPr marL="0" indent="0">
              <a:buNone/>
            </a:pPr>
            <a:r>
              <a:rPr lang="es-ES" sz="6400" dirty="0" err="1"/>
              <a:t>Administration</a:t>
            </a:r>
            <a:r>
              <a:rPr lang="es-ES" sz="6400" dirty="0"/>
              <a:t> in a OS </a:t>
            </a:r>
            <a:r>
              <a:rPr lang="es-ES" sz="6400" dirty="0" err="1"/>
              <a:t>is</a:t>
            </a:r>
            <a:r>
              <a:rPr lang="es-ES" sz="6400" dirty="0"/>
              <a:t> </a:t>
            </a:r>
            <a:r>
              <a:rPr lang="es-ES" sz="6400" dirty="0" err="1"/>
              <a:t>provided</a:t>
            </a:r>
            <a:r>
              <a:rPr lang="es-ES" sz="6400" dirty="0"/>
              <a:t> </a:t>
            </a:r>
            <a:r>
              <a:rPr lang="es-ES" sz="6400" dirty="0" err="1"/>
              <a:t>by</a:t>
            </a:r>
            <a:r>
              <a:rPr lang="es-ES" sz="6400" dirty="0"/>
              <a:t> File </a:t>
            </a:r>
            <a:r>
              <a:rPr lang="es-ES" sz="6400" dirty="0" err="1"/>
              <a:t>System</a:t>
            </a:r>
            <a:endParaRPr lang="es-ES" sz="6400" dirty="0"/>
          </a:p>
          <a:p>
            <a:pPr marL="0" indent="0">
              <a:buNone/>
            </a:pPr>
            <a:endParaRPr lang="en-US" sz="6400" dirty="0"/>
          </a:p>
        </p:txBody>
      </p:sp>
      <p:pic>
        <p:nvPicPr>
          <p:cNvPr id="4" name="Picture 2">
            <a:extLst>
              <a:ext uri="{FF2B5EF4-FFF2-40B4-BE49-F238E27FC236}">
                <a16:creationId xmlns:a16="http://schemas.microsoft.com/office/drawing/2014/main" id="{779DACF5-CA4A-CAF3-65B9-07806F17B7C2}"/>
              </a:ext>
            </a:extLst>
          </p:cNvPr>
          <p:cNvPicPr>
            <a:picLocks noChangeAspect="1"/>
          </p:cNvPicPr>
          <p:nvPr/>
        </p:nvPicPr>
        <p:blipFill>
          <a:blip r:embed="rId2"/>
          <a:stretch>
            <a:fillRect/>
          </a:stretch>
        </p:blipFill>
        <p:spPr>
          <a:xfrm>
            <a:off x="14801212" y="3076967"/>
            <a:ext cx="9037878" cy="6785489"/>
          </a:xfrm>
          <a:prstGeom prst="rect">
            <a:avLst/>
          </a:prstGeom>
        </p:spPr>
      </p:pic>
    </p:spTree>
    <p:extLst>
      <p:ext uri="{BB962C8B-B14F-4D97-AF65-F5344CB8AC3E}">
        <p14:creationId xmlns:p14="http://schemas.microsoft.com/office/powerpoint/2010/main" val="317474642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34;p7">
            <a:extLst>
              <a:ext uri="{FF2B5EF4-FFF2-40B4-BE49-F238E27FC236}">
                <a16:creationId xmlns:a16="http://schemas.microsoft.com/office/drawing/2014/main" id="{84FB3C7D-D6D4-A238-CAE6-176081F00F96}"/>
              </a:ext>
            </a:extLst>
          </p:cNvPr>
          <p:cNvSpPr txBox="1">
            <a:spLocks/>
          </p:cNvSpPr>
          <p:nvPr/>
        </p:nvSpPr>
        <p:spPr>
          <a:xfrm>
            <a:off x="6146801" y="361951"/>
            <a:ext cx="14712950" cy="168275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Big Data Operations</a:t>
            </a:r>
            <a:endParaRPr lang="es-ES" dirty="0"/>
          </a:p>
        </p:txBody>
      </p:sp>
      <p:sp>
        <p:nvSpPr>
          <p:cNvPr id="7" name="Google Shape;135;p7">
            <a:extLst>
              <a:ext uri="{FF2B5EF4-FFF2-40B4-BE49-F238E27FC236}">
                <a16:creationId xmlns:a16="http://schemas.microsoft.com/office/drawing/2014/main" id="{2CF2B296-722D-37A2-F866-5C7FE7835006}"/>
              </a:ext>
            </a:extLst>
          </p:cNvPr>
          <p:cNvSpPr txBox="1"/>
          <p:nvPr/>
        </p:nvSpPr>
        <p:spPr>
          <a:xfrm>
            <a:off x="1481404" y="2935216"/>
            <a:ext cx="10492882" cy="8390456"/>
          </a:xfrm>
          <a:prstGeom prst="rect">
            <a:avLst/>
          </a:prstGeom>
          <a:noFill/>
          <a:ln>
            <a:noFill/>
          </a:ln>
        </p:spPr>
        <p:txBody>
          <a:bodyPr spcFirstLastPara="1" wrap="square" lIns="182850" tIns="91400" rIns="182850" bIns="91400" anchor="t" anchorCtr="0">
            <a:noAutofit/>
          </a:bodyPr>
          <a:lstStyle/>
          <a:p>
            <a:pPr algn="l">
              <a:buClr>
                <a:srgbClr val="2060AA"/>
              </a:buClr>
              <a:buSzPts val="3200"/>
            </a:pPr>
            <a:r>
              <a:rPr lang="es-ES" sz="5000" dirty="0" err="1">
                <a:solidFill>
                  <a:schemeClr val="dk1"/>
                </a:solidFill>
                <a:latin typeface="Arial"/>
                <a:ea typeface="Arial"/>
                <a:cs typeface="Arial"/>
                <a:sym typeface="Arial"/>
              </a:rPr>
              <a:t>Document</a:t>
            </a:r>
            <a:r>
              <a:rPr lang="es-ES" sz="5000" dirty="0">
                <a:solidFill>
                  <a:schemeClr val="dk1"/>
                </a:solidFill>
                <a:latin typeface="Arial"/>
                <a:ea typeface="Arial"/>
                <a:cs typeface="Arial"/>
                <a:sym typeface="Arial"/>
              </a:rPr>
              <a:t>, define, </a:t>
            </a:r>
            <a:r>
              <a:rPr lang="es-ES" sz="5000" dirty="0" err="1">
                <a:solidFill>
                  <a:schemeClr val="dk1"/>
                </a:solidFill>
                <a:latin typeface="Arial"/>
                <a:ea typeface="Arial"/>
                <a:cs typeface="Arial"/>
                <a:sym typeface="Arial"/>
              </a:rPr>
              <a:t>implement</a:t>
            </a:r>
            <a:r>
              <a:rPr lang="es-ES" sz="5000" dirty="0">
                <a:solidFill>
                  <a:schemeClr val="dk1"/>
                </a:solidFill>
                <a:latin typeface="Arial"/>
                <a:ea typeface="Arial"/>
                <a:cs typeface="Arial"/>
                <a:sym typeface="Arial"/>
              </a:rPr>
              <a:t> and test </a:t>
            </a:r>
            <a:r>
              <a:rPr lang="es-ES" sz="5000" dirty="0" err="1">
                <a:solidFill>
                  <a:schemeClr val="dk1"/>
                </a:solidFill>
                <a:latin typeface="Arial"/>
                <a:ea typeface="Arial"/>
                <a:cs typeface="Arial"/>
                <a:sym typeface="Arial"/>
              </a:rPr>
              <a:t>the</a:t>
            </a:r>
            <a:r>
              <a:rPr lang="es-ES" sz="5000" dirty="0">
                <a:solidFill>
                  <a:schemeClr val="dk1"/>
                </a:solidFill>
                <a:latin typeface="Arial"/>
                <a:ea typeface="Arial"/>
                <a:cs typeface="Arial"/>
                <a:sym typeface="Arial"/>
              </a:rPr>
              <a:t> set </a:t>
            </a:r>
            <a:r>
              <a:rPr lang="es-ES" sz="5000" dirty="0" err="1">
                <a:solidFill>
                  <a:schemeClr val="dk1"/>
                </a:solidFill>
                <a:latin typeface="Arial"/>
                <a:ea typeface="Arial"/>
                <a:cs typeface="Arial"/>
                <a:sym typeface="Arial"/>
              </a:rPr>
              <a:t>of</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operations</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required</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for</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specific</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application</a:t>
            </a:r>
            <a:r>
              <a:rPr lang="es-ES" sz="5000" dirty="0">
                <a:solidFill>
                  <a:schemeClr val="dk1"/>
                </a:solidFill>
                <a:latin typeface="Arial"/>
                <a:ea typeface="Arial"/>
                <a:cs typeface="Arial"/>
                <a:sym typeface="Arial"/>
              </a:rPr>
              <a:t>.</a:t>
            </a:r>
            <a:endParaRPr sz="5000" dirty="0"/>
          </a:p>
          <a:p>
            <a:pPr marL="1219200" indent="-1219200" algn="l">
              <a:spcBef>
                <a:spcPts val="1280"/>
              </a:spcBef>
              <a:buClr>
                <a:srgbClr val="2060AA"/>
              </a:buClr>
              <a:buSzPts val="3200"/>
              <a:buFont typeface="Times"/>
              <a:buChar char="•"/>
            </a:pPr>
            <a:r>
              <a:rPr lang="es-ES" sz="5000" dirty="0" err="1">
                <a:solidFill>
                  <a:schemeClr val="dk1"/>
                </a:solidFill>
                <a:latin typeface="Arial"/>
                <a:ea typeface="Arial"/>
                <a:cs typeface="Arial"/>
                <a:sym typeface="Arial"/>
              </a:rPr>
              <a:t>Some</a:t>
            </a:r>
            <a:r>
              <a:rPr lang="es-ES" sz="5000" dirty="0">
                <a:solidFill>
                  <a:schemeClr val="dk1"/>
                </a:solidFill>
                <a:latin typeface="Arial"/>
                <a:ea typeface="Arial"/>
                <a:cs typeface="Arial"/>
                <a:sym typeface="Arial"/>
              </a:rPr>
              <a:t> are </a:t>
            </a:r>
            <a:r>
              <a:rPr lang="es-ES" sz="5000" dirty="0" err="1">
                <a:solidFill>
                  <a:schemeClr val="dk1"/>
                </a:solidFill>
                <a:latin typeface="Arial"/>
                <a:ea typeface="Arial"/>
                <a:cs typeface="Arial"/>
                <a:sym typeface="Arial"/>
              </a:rPr>
              <a:t>independent</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of</a:t>
            </a:r>
            <a:r>
              <a:rPr lang="es-ES" sz="5000" dirty="0">
                <a:solidFill>
                  <a:schemeClr val="dk1"/>
                </a:solidFill>
                <a:latin typeface="Arial"/>
                <a:ea typeface="Arial"/>
                <a:cs typeface="Arial"/>
                <a:sym typeface="Arial"/>
              </a:rPr>
              <a:t> data </a:t>
            </a:r>
            <a:r>
              <a:rPr lang="es-ES" sz="5000" dirty="0" err="1">
                <a:solidFill>
                  <a:schemeClr val="dk1"/>
                </a:solidFill>
                <a:latin typeface="Arial"/>
                <a:ea typeface="Arial"/>
                <a:cs typeface="Arial"/>
                <a:sym typeface="Arial"/>
              </a:rPr>
              <a:t>types</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other</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requires</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the</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nature</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of</a:t>
            </a:r>
            <a:r>
              <a:rPr lang="es-ES" sz="5000" dirty="0">
                <a:solidFill>
                  <a:schemeClr val="dk1"/>
                </a:solidFill>
                <a:latin typeface="Arial"/>
                <a:ea typeface="Arial"/>
                <a:cs typeface="Arial"/>
                <a:sym typeface="Arial"/>
              </a:rPr>
              <a:t> </a:t>
            </a:r>
            <a:r>
              <a:rPr lang="es-ES" sz="5000" dirty="0" err="1">
                <a:solidFill>
                  <a:schemeClr val="dk1"/>
                </a:solidFill>
                <a:latin typeface="Arial"/>
                <a:ea typeface="Arial"/>
                <a:cs typeface="Arial"/>
                <a:sym typeface="Arial"/>
              </a:rPr>
              <a:t>the</a:t>
            </a:r>
            <a:r>
              <a:rPr lang="es-ES" sz="5000" dirty="0">
                <a:solidFill>
                  <a:schemeClr val="dk1"/>
                </a:solidFill>
                <a:latin typeface="Arial"/>
                <a:ea typeface="Arial"/>
                <a:cs typeface="Arial"/>
                <a:sym typeface="Arial"/>
              </a:rPr>
              <a:t> data.</a:t>
            </a:r>
            <a:endParaRPr sz="5000" dirty="0"/>
          </a:p>
          <a:p>
            <a:pPr marL="1981200" lvl="1" indent="-1066800" algn="l">
              <a:spcBef>
                <a:spcPts val="1120"/>
              </a:spcBef>
              <a:buClr>
                <a:srgbClr val="2060AA"/>
              </a:buClr>
              <a:buSzPts val="2800"/>
              <a:buFont typeface="Times"/>
              <a:buChar char="–"/>
            </a:pPr>
            <a:r>
              <a:rPr lang="es-ES" sz="5000" b="0" dirty="0" err="1">
                <a:solidFill>
                  <a:schemeClr val="dk1"/>
                </a:solidFill>
                <a:latin typeface="Arial"/>
                <a:ea typeface="Arial"/>
                <a:cs typeface="Arial"/>
                <a:sym typeface="Arial"/>
              </a:rPr>
              <a:t>Operations</a:t>
            </a:r>
            <a:r>
              <a:rPr lang="es-ES" sz="5000" b="0" dirty="0">
                <a:solidFill>
                  <a:schemeClr val="dk1"/>
                </a:solidFill>
                <a:latin typeface="Arial"/>
                <a:ea typeface="Arial"/>
                <a:cs typeface="Arial"/>
                <a:sym typeface="Arial"/>
              </a:rPr>
              <a:t> </a:t>
            </a:r>
            <a:r>
              <a:rPr lang="es-ES" sz="5000" b="0" dirty="0" err="1">
                <a:solidFill>
                  <a:schemeClr val="dk1"/>
                </a:solidFill>
                <a:latin typeface="Arial"/>
                <a:ea typeface="Arial"/>
                <a:cs typeface="Arial"/>
                <a:sym typeface="Arial"/>
              </a:rPr>
              <a:t>on</a:t>
            </a:r>
            <a:r>
              <a:rPr lang="es-ES" sz="5000" b="0" dirty="0">
                <a:solidFill>
                  <a:schemeClr val="dk1"/>
                </a:solidFill>
                <a:latin typeface="Arial"/>
                <a:ea typeface="Arial"/>
                <a:cs typeface="Arial"/>
                <a:sym typeface="Arial"/>
              </a:rPr>
              <a:t> single data-</a:t>
            </a:r>
            <a:r>
              <a:rPr lang="es-ES" sz="5000" b="0" dirty="0" err="1">
                <a:solidFill>
                  <a:schemeClr val="dk1"/>
                </a:solidFill>
                <a:latin typeface="Arial"/>
                <a:ea typeface="Arial"/>
                <a:cs typeface="Arial"/>
                <a:sym typeface="Arial"/>
              </a:rPr>
              <a:t>item</a:t>
            </a:r>
            <a:r>
              <a:rPr lang="es-ES" sz="5000" b="0" dirty="0">
                <a:solidFill>
                  <a:schemeClr val="dk1"/>
                </a:solidFill>
                <a:latin typeface="Arial"/>
                <a:ea typeface="Arial"/>
                <a:cs typeface="Arial"/>
                <a:sym typeface="Arial"/>
              </a:rPr>
              <a:t> </a:t>
            </a:r>
            <a:r>
              <a:rPr lang="es-ES" sz="5000" b="0" dirty="0" err="1">
                <a:solidFill>
                  <a:schemeClr val="dk1"/>
                </a:solidFill>
                <a:latin typeface="Arial"/>
                <a:ea typeface="Arial"/>
                <a:cs typeface="Arial"/>
                <a:sym typeface="Arial"/>
              </a:rPr>
              <a:t>that</a:t>
            </a:r>
            <a:r>
              <a:rPr lang="es-ES" sz="5000" b="0" dirty="0">
                <a:solidFill>
                  <a:schemeClr val="dk1"/>
                </a:solidFill>
                <a:latin typeface="Arial"/>
                <a:ea typeface="Arial"/>
                <a:cs typeface="Arial"/>
                <a:sym typeface="Arial"/>
              </a:rPr>
              <a:t> produce sub-</a:t>
            </a:r>
            <a:r>
              <a:rPr lang="es-ES" sz="5000" b="0" dirty="0" err="1">
                <a:solidFill>
                  <a:schemeClr val="dk1"/>
                </a:solidFill>
                <a:latin typeface="Arial"/>
                <a:ea typeface="Arial"/>
                <a:cs typeface="Arial"/>
                <a:sym typeface="Arial"/>
              </a:rPr>
              <a:t>item</a:t>
            </a:r>
            <a:endParaRPr sz="5000" dirty="0"/>
          </a:p>
          <a:p>
            <a:pPr marL="1981200" lvl="1" indent="-1066800" algn="l">
              <a:spcBef>
                <a:spcPts val="1120"/>
              </a:spcBef>
              <a:buClr>
                <a:srgbClr val="2060AA"/>
              </a:buClr>
              <a:buSzPts val="2800"/>
              <a:buFont typeface="Times"/>
              <a:buChar char="–"/>
            </a:pPr>
            <a:r>
              <a:rPr lang="es-ES" sz="5000" b="0" dirty="0" err="1">
                <a:solidFill>
                  <a:schemeClr val="dk1"/>
                </a:solidFill>
                <a:latin typeface="Arial"/>
                <a:ea typeface="Arial"/>
                <a:cs typeface="Arial"/>
                <a:sym typeface="Arial"/>
              </a:rPr>
              <a:t>Operations</a:t>
            </a:r>
            <a:r>
              <a:rPr lang="es-ES" sz="5000" b="0" dirty="0">
                <a:solidFill>
                  <a:schemeClr val="dk1"/>
                </a:solidFill>
                <a:latin typeface="Arial"/>
                <a:ea typeface="Arial"/>
                <a:cs typeface="Arial"/>
                <a:sym typeface="Arial"/>
              </a:rPr>
              <a:t> </a:t>
            </a:r>
            <a:r>
              <a:rPr lang="es-ES" sz="5000" b="0" dirty="0" err="1">
                <a:solidFill>
                  <a:schemeClr val="dk1"/>
                </a:solidFill>
                <a:latin typeface="Arial"/>
                <a:ea typeface="Arial"/>
                <a:cs typeface="Arial"/>
                <a:sym typeface="Arial"/>
              </a:rPr>
              <a:t>on</a:t>
            </a:r>
            <a:r>
              <a:rPr lang="es-ES" sz="5000" b="0" dirty="0">
                <a:solidFill>
                  <a:schemeClr val="dk1"/>
                </a:solidFill>
                <a:latin typeface="Arial"/>
                <a:ea typeface="Arial"/>
                <a:cs typeface="Arial"/>
                <a:sym typeface="Arial"/>
              </a:rPr>
              <a:t> </a:t>
            </a:r>
            <a:r>
              <a:rPr lang="es-ES" sz="5000" b="0" dirty="0" err="1">
                <a:solidFill>
                  <a:schemeClr val="dk1"/>
                </a:solidFill>
                <a:latin typeface="Arial"/>
                <a:ea typeface="Arial"/>
                <a:cs typeface="Arial"/>
                <a:sym typeface="Arial"/>
              </a:rPr>
              <a:t>collections</a:t>
            </a:r>
            <a:r>
              <a:rPr lang="es-ES" sz="5000" b="0" dirty="0">
                <a:solidFill>
                  <a:schemeClr val="dk1"/>
                </a:solidFill>
                <a:latin typeface="Arial"/>
                <a:ea typeface="Arial"/>
                <a:cs typeface="Arial"/>
                <a:sym typeface="Arial"/>
              </a:rPr>
              <a:t> </a:t>
            </a:r>
            <a:r>
              <a:rPr lang="es-ES" sz="5000" b="0" dirty="0" err="1">
                <a:solidFill>
                  <a:schemeClr val="dk1"/>
                </a:solidFill>
                <a:latin typeface="Arial"/>
                <a:ea typeface="Arial"/>
                <a:cs typeface="Arial"/>
                <a:sym typeface="Arial"/>
              </a:rPr>
              <a:t>of</a:t>
            </a:r>
            <a:r>
              <a:rPr lang="es-ES" sz="5000" b="0" dirty="0">
                <a:solidFill>
                  <a:schemeClr val="dk1"/>
                </a:solidFill>
                <a:latin typeface="Arial"/>
                <a:ea typeface="Arial"/>
                <a:cs typeface="Arial"/>
                <a:sym typeface="Arial"/>
              </a:rPr>
              <a:t> data </a:t>
            </a:r>
            <a:r>
              <a:rPr lang="es-ES" sz="5000" b="0" dirty="0" err="1">
                <a:solidFill>
                  <a:schemeClr val="dk1"/>
                </a:solidFill>
                <a:latin typeface="Arial"/>
                <a:ea typeface="Arial"/>
                <a:cs typeface="Arial"/>
                <a:sym typeface="Arial"/>
              </a:rPr>
              <a:t>items</a:t>
            </a:r>
            <a:endParaRPr sz="5000" dirty="0"/>
          </a:p>
        </p:txBody>
      </p:sp>
      <p:pic>
        <p:nvPicPr>
          <p:cNvPr id="8" name="Google Shape;136;p7">
            <a:extLst>
              <a:ext uri="{FF2B5EF4-FFF2-40B4-BE49-F238E27FC236}">
                <a16:creationId xmlns:a16="http://schemas.microsoft.com/office/drawing/2014/main" id="{8A600E72-532B-F992-8E22-08B0FED37FCE}"/>
              </a:ext>
            </a:extLst>
          </p:cNvPr>
          <p:cNvPicPr preferRelativeResize="0"/>
          <p:nvPr/>
        </p:nvPicPr>
        <p:blipFill rotWithShape="1">
          <a:blip r:embed="rId2">
            <a:alphaModFix/>
          </a:blip>
          <a:srcRect/>
          <a:stretch/>
        </p:blipFill>
        <p:spPr>
          <a:xfrm>
            <a:off x="12844427" y="3295970"/>
            <a:ext cx="10995287" cy="8029702"/>
          </a:xfrm>
          <a:prstGeom prst="rect">
            <a:avLst/>
          </a:prstGeom>
          <a:noFill/>
          <a:ln>
            <a:noFill/>
          </a:ln>
        </p:spPr>
      </p:pic>
    </p:spTree>
    <p:extLst>
      <p:ext uri="{BB962C8B-B14F-4D97-AF65-F5344CB8AC3E}">
        <p14:creationId xmlns:p14="http://schemas.microsoft.com/office/powerpoint/2010/main" val="7854940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1;p8">
            <a:extLst>
              <a:ext uri="{FF2B5EF4-FFF2-40B4-BE49-F238E27FC236}">
                <a16:creationId xmlns:a16="http://schemas.microsoft.com/office/drawing/2014/main" id="{946D1438-5928-370B-EE58-D9C447E062CB}"/>
              </a:ext>
            </a:extLst>
          </p:cNvPr>
          <p:cNvSpPr txBox="1">
            <a:spLocks/>
          </p:cNvSpPr>
          <p:nvPr/>
        </p:nvSpPr>
        <p:spPr>
          <a:xfrm>
            <a:off x="2647027" y="794664"/>
            <a:ext cx="19089945" cy="168275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dirty="0" err="1">
                <a:solidFill>
                  <a:schemeClr val="accent1">
                    <a:lumMod val="75000"/>
                  </a:schemeClr>
                </a:solidFill>
              </a:rPr>
              <a:t>Scalability</a:t>
            </a:r>
            <a:r>
              <a:rPr lang="es-ES" dirty="0">
                <a:solidFill>
                  <a:schemeClr val="accent1">
                    <a:lumMod val="75000"/>
                  </a:schemeClr>
                </a:solidFill>
              </a:rPr>
              <a:t> &amp; Security</a:t>
            </a:r>
          </a:p>
        </p:txBody>
      </p:sp>
      <p:sp>
        <p:nvSpPr>
          <p:cNvPr id="3" name="Google Shape;142;p8">
            <a:extLst>
              <a:ext uri="{FF2B5EF4-FFF2-40B4-BE49-F238E27FC236}">
                <a16:creationId xmlns:a16="http://schemas.microsoft.com/office/drawing/2014/main" id="{846F107C-A6DF-AABB-D2E0-73976A1D6DA4}"/>
              </a:ext>
            </a:extLst>
          </p:cNvPr>
          <p:cNvSpPr txBox="1"/>
          <p:nvPr/>
        </p:nvSpPr>
        <p:spPr>
          <a:xfrm>
            <a:off x="3419061" y="2848130"/>
            <a:ext cx="17440690" cy="8390456"/>
          </a:xfrm>
          <a:prstGeom prst="rect">
            <a:avLst/>
          </a:prstGeom>
          <a:noFill/>
          <a:ln>
            <a:noFill/>
          </a:ln>
        </p:spPr>
        <p:txBody>
          <a:bodyPr spcFirstLastPara="1" wrap="square" lIns="182850" tIns="91400" rIns="182850" bIns="91400" anchor="t" anchorCtr="0">
            <a:noAutofit/>
          </a:bodyPr>
          <a:lstStyle/>
          <a:p>
            <a:pPr algn="l">
              <a:buClr>
                <a:srgbClr val="2060AA"/>
              </a:buClr>
              <a:buSzPts val="3200"/>
            </a:pPr>
            <a:endParaRPr sz="6400">
              <a:solidFill>
                <a:schemeClr val="dk1"/>
              </a:solidFill>
              <a:latin typeface="Arial"/>
              <a:ea typeface="Arial"/>
              <a:cs typeface="Arial"/>
              <a:sym typeface="Arial"/>
            </a:endParaRPr>
          </a:p>
        </p:txBody>
      </p:sp>
      <p:pic>
        <p:nvPicPr>
          <p:cNvPr id="4" name="Google Shape;143;p8">
            <a:extLst>
              <a:ext uri="{FF2B5EF4-FFF2-40B4-BE49-F238E27FC236}">
                <a16:creationId xmlns:a16="http://schemas.microsoft.com/office/drawing/2014/main" id="{A1B50DA6-C219-86FC-EB36-92F244C5662C}"/>
              </a:ext>
            </a:extLst>
          </p:cNvPr>
          <p:cNvPicPr preferRelativeResize="0"/>
          <p:nvPr/>
        </p:nvPicPr>
        <p:blipFill rotWithShape="1">
          <a:blip r:embed="rId2">
            <a:alphaModFix/>
          </a:blip>
          <a:srcRect/>
          <a:stretch/>
        </p:blipFill>
        <p:spPr>
          <a:xfrm>
            <a:off x="757116" y="3102962"/>
            <a:ext cx="9522448" cy="6258752"/>
          </a:xfrm>
          <a:prstGeom prst="rect">
            <a:avLst/>
          </a:prstGeom>
          <a:noFill/>
          <a:ln>
            <a:noFill/>
          </a:ln>
        </p:spPr>
      </p:pic>
      <p:pic>
        <p:nvPicPr>
          <p:cNvPr id="5" name="Google Shape;144;p8">
            <a:extLst>
              <a:ext uri="{FF2B5EF4-FFF2-40B4-BE49-F238E27FC236}">
                <a16:creationId xmlns:a16="http://schemas.microsoft.com/office/drawing/2014/main" id="{26B50B48-6669-9E51-62FA-3D7A8482EE55}"/>
              </a:ext>
            </a:extLst>
          </p:cNvPr>
          <p:cNvPicPr preferRelativeResize="0"/>
          <p:nvPr/>
        </p:nvPicPr>
        <p:blipFill rotWithShape="1">
          <a:blip r:embed="rId3">
            <a:alphaModFix/>
          </a:blip>
          <a:srcRect/>
          <a:stretch/>
        </p:blipFill>
        <p:spPr>
          <a:xfrm>
            <a:off x="11806092" y="5545379"/>
            <a:ext cx="12237319" cy="7127765"/>
          </a:xfrm>
          <a:prstGeom prst="rect">
            <a:avLst/>
          </a:prstGeom>
          <a:noFill/>
          <a:ln>
            <a:noFill/>
          </a:ln>
        </p:spPr>
      </p:pic>
      <p:pic>
        <p:nvPicPr>
          <p:cNvPr id="6" name="Google Shape;145;p8">
            <a:extLst>
              <a:ext uri="{FF2B5EF4-FFF2-40B4-BE49-F238E27FC236}">
                <a16:creationId xmlns:a16="http://schemas.microsoft.com/office/drawing/2014/main" id="{7EDA3559-F23E-E96C-86BF-E2CB6B99E106}"/>
              </a:ext>
            </a:extLst>
          </p:cNvPr>
          <p:cNvPicPr preferRelativeResize="0"/>
          <p:nvPr/>
        </p:nvPicPr>
        <p:blipFill rotWithShape="1">
          <a:blip r:embed="rId4">
            <a:alphaModFix/>
          </a:blip>
          <a:srcRect/>
          <a:stretch/>
        </p:blipFill>
        <p:spPr>
          <a:xfrm>
            <a:off x="7125236" y="9623268"/>
            <a:ext cx="4092732" cy="4092732"/>
          </a:xfrm>
          <a:prstGeom prst="rect">
            <a:avLst/>
          </a:prstGeom>
          <a:noFill/>
          <a:ln>
            <a:noFill/>
          </a:ln>
        </p:spPr>
      </p:pic>
    </p:spTree>
    <p:extLst>
      <p:ext uri="{BB962C8B-B14F-4D97-AF65-F5344CB8AC3E}">
        <p14:creationId xmlns:p14="http://schemas.microsoft.com/office/powerpoint/2010/main" val="228338189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50;p9">
            <a:extLst>
              <a:ext uri="{FF2B5EF4-FFF2-40B4-BE49-F238E27FC236}">
                <a16:creationId xmlns:a16="http://schemas.microsoft.com/office/drawing/2014/main" id="{155C7302-BACB-3B24-293D-ADADCD85D97C}"/>
              </a:ext>
            </a:extLst>
          </p:cNvPr>
          <p:cNvSpPr txBox="1">
            <a:spLocks/>
          </p:cNvSpPr>
          <p:nvPr/>
        </p:nvSpPr>
        <p:spPr>
          <a:xfrm>
            <a:off x="5015409" y="2928170"/>
            <a:ext cx="14712950" cy="168275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dirty="0"/>
              <a:t>NAS vs  SAN vs DAS</a:t>
            </a:r>
          </a:p>
        </p:txBody>
      </p:sp>
      <p:pic>
        <p:nvPicPr>
          <p:cNvPr id="10" name="Google Shape;152;p9">
            <a:hlinkClick r:id="rId2"/>
            <a:extLst>
              <a:ext uri="{FF2B5EF4-FFF2-40B4-BE49-F238E27FC236}">
                <a16:creationId xmlns:a16="http://schemas.microsoft.com/office/drawing/2014/main" id="{23C314E9-D2B1-B38F-9873-E8A8DA2F147E}"/>
              </a:ext>
            </a:extLst>
          </p:cNvPr>
          <p:cNvPicPr preferRelativeResize="0"/>
          <p:nvPr/>
        </p:nvPicPr>
        <p:blipFill rotWithShape="1">
          <a:blip r:embed="rId3">
            <a:alphaModFix/>
          </a:blip>
          <a:srcRect/>
          <a:stretch/>
        </p:blipFill>
        <p:spPr>
          <a:xfrm>
            <a:off x="4751884" y="5965252"/>
            <a:ext cx="15240000" cy="4064000"/>
          </a:xfrm>
          <a:prstGeom prst="rect">
            <a:avLst/>
          </a:prstGeom>
          <a:noFill/>
          <a:ln>
            <a:noFill/>
          </a:ln>
        </p:spPr>
      </p:pic>
    </p:spTree>
    <p:extLst>
      <p:ext uri="{BB962C8B-B14F-4D97-AF65-F5344CB8AC3E}">
        <p14:creationId xmlns:p14="http://schemas.microsoft.com/office/powerpoint/2010/main" val="377164008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10">
            <a:extLst>
              <a:ext uri="{FF2B5EF4-FFF2-40B4-BE49-F238E27FC236}">
                <a16:creationId xmlns:a16="http://schemas.microsoft.com/office/drawing/2014/main" id="{23C0439F-81EB-B5C9-5DE4-8342C16884BA}"/>
              </a:ext>
            </a:extLst>
          </p:cNvPr>
          <p:cNvSpPr txBox="1">
            <a:spLocks/>
          </p:cNvSpPr>
          <p:nvPr/>
        </p:nvSpPr>
        <p:spPr>
          <a:xfrm>
            <a:off x="6146801" y="361951"/>
            <a:ext cx="14712950" cy="1682750"/>
          </a:xfrm>
          <a:prstGeom prst="rect">
            <a:avLst/>
          </a:prstGeom>
          <a:noFill/>
          <a:ln>
            <a:noFill/>
          </a:ln>
        </p:spPr>
        <p:txBody>
          <a:bodyPr spcFirstLastPara="1" wrap="square" lIns="182850" tIns="91400" rIns="182850" bIns="91400" anchor="ctr" anchorCtr="0">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Data models</a:t>
            </a:r>
          </a:p>
        </p:txBody>
      </p:sp>
      <p:sp>
        <p:nvSpPr>
          <p:cNvPr id="3" name="Google Shape;158;p10">
            <a:extLst>
              <a:ext uri="{FF2B5EF4-FFF2-40B4-BE49-F238E27FC236}">
                <a16:creationId xmlns:a16="http://schemas.microsoft.com/office/drawing/2014/main" id="{11379858-194B-A67B-7518-C727A81EB861}"/>
              </a:ext>
            </a:extLst>
          </p:cNvPr>
          <p:cNvSpPr txBox="1">
            <a:spLocks/>
          </p:cNvSpPr>
          <p:nvPr/>
        </p:nvSpPr>
        <p:spPr>
          <a:xfrm>
            <a:off x="298658" y="2359920"/>
            <a:ext cx="11910242" cy="9499600"/>
          </a:xfrm>
          <a:prstGeom prst="rect">
            <a:avLst/>
          </a:prstGeom>
          <a:noFill/>
          <a:ln>
            <a:noFill/>
          </a:ln>
        </p:spPr>
        <p:txBody>
          <a:bodyPr spcFirstLastPara="1" wrap="square" lIns="182850" tIns="91400" rIns="182850" bIns="91400" anchor="t" anchorCtr="0">
            <a:noAutofit/>
          </a:bodyPr>
          <a:lst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spcBef>
                <a:spcPts val="0"/>
              </a:spcBef>
              <a:buSzPts val="3200"/>
              <a:buFontTx/>
              <a:buNone/>
            </a:pPr>
            <a:r>
              <a:rPr lang="es-ES" b="1" dirty="0">
                <a:solidFill>
                  <a:schemeClr val="accent1">
                    <a:lumMod val="75000"/>
                  </a:schemeClr>
                </a:solidFill>
              </a:rPr>
              <a:t>1. </a:t>
            </a:r>
            <a:r>
              <a:rPr lang="es-ES" b="1" dirty="0" err="1">
                <a:solidFill>
                  <a:schemeClr val="accent1">
                    <a:lumMod val="75000"/>
                  </a:schemeClr>
                </a:solidFill>
              </a:rPr>
              <a:t>Structures</a:t>
            </a:r>
            <a:endParaRPr lang="es-ES" b="1" dirty="0">
              <a:solidFill>
                <a:schemeClr val="accent1">
                  <a:lumMod val="75000"/>
                </a:schemeClr>
              </a:solidFill>
            </a:endParaRPr>
          </a:p>
          <a:p>
            <a:pPr marL="1981200" lvl="1" indent="-1066800" hangingPunct="1">
              <a:spcBef>
                <a:spcPts val="1120"/>
              </a:spcBef>
              <a:buSzPts val="2800"/>
            </a:pPr>
            <a:r>
              <a:rPr lang="es-ES" dirty="0" err="1"/>
              <a:t>Structured</a:t>
            </a:r>
            <a:r>
              <a:rPr lang="es-ES" dirty="0"/>
              <a:t> </a:t>
            </a:r>
            <a:r>
              <a:rPr lang="es-ES" dirty="0" err="1"/>
              <a:t>or</a:t>
            </a:r>
            <a:r>
              <a:rPr lang="es-ES" dirty="0"/>
              <a:t> Non </a:t>
            </a:r>
            <a:r>
              <a:rPr lang="es-ES" dirty="0" err="1"/>
              <a:t>Structured</a:t>
            </a:r>
            <a:r>
              <a:rPr lang="es-ES" dirty="0"/>
              <a:t> data, Data </a:t>
            </a:r>
            <a:r>
              <a:rPr lang="es-ES" dirty="0" err="1"/>
              <a:t>with</a:t>
            </a:r>
            <a:r>
              <a:rPr lang="es-ES" dirty="0"/>
              <a:t> </a:t>
            </a:r>
            <a:r>
              <a:rPr lang="es-ES" dirty="0" err="1"/>
              <a:t>how</a:t>
            </a:r>
            <a:r>
              <a:rPr lang="es-ES" dirty="0"/>
              <a:t> </a:t>
            </a:r>
            <a:r>
              <a:rPr lang="es-ES" dirty="0" err="1"/>
              <a:t>much</a:t>
            </a:r>
            <a:r>
              <a:rPr lang="es-ES" dirty="0"/>
              <a:t> </a:t>
            </a:r>
            <a:r>
              <a:rPr lang="es-ES" dirty="0" err="1"/>
              <a:t>repeatable</a:t>
            </a:r>
            <a:r>
              <a:rPr lang="es-ES" dirty="0"/>
              <a:t> </a:t>
            </a:r>
            <a:r>
              <a:rPr lang="es-ES" dirty="0" err="1"/>
              <a:t>patterns</a:t>
            </a:r>
            <a:r>
              <a:rPr lang="es-ES" dirty="0"/>
              <a:t> </a:t>
            </a:r>
            <a:r>
              <a:rPr lang="es-ES" dirty="0" err="1"/>
              <a:t>of</a:t>
            </a:r>
            <a:r>
              <a:rPr lang="es-ES" dirty="0"/>
              <a:t> data</a:t>
            </a:r>
          </a:p>
          <a:p>
            <a:pPr marL="914400" lvl="1" indent="0" hangingPunct="1">
              <a:spcBef>
                <a:spcPts val="1120"/>
              </a:spcBef>
              <a:buSzPts val="2800"/>
              <a:buFontTx/>
              <a:buNone/>
            </a:pPr>
            <a:endParaRPr lang="es-ES" dirty="0"/>
          </a:p>
          <a:p>
            <a:pPr marL="914400" lvl="1" indent="0" hangingPunct="1">
              <a:spcBef>
                <a:spcPts val="1120"/>
              </a:spcBef>
              <a:buSzPts val="2800"/>
              <a:buFontTx/>
              <a:buNone/>
            </a:pPr>
            <a:endParaRPr lang="es-ES" dirty="0"/>
          </a:p>
          <a:p>
            <a:pPr marL="914400" lvl="1" indent="0" hangingPunct="1">
              <a:spcBef>
                <a:spcPts val="1120"/>
              </a:spcBef>
              <a:buSzPts val="2800"/>
              <a:buFontTx/>
              <a:buNone/>
            </a:pPr>
            <a:endParaRPr lang="es-ES" dirty="0"/>
          </a:p>
          <a:p>
            <a:pPr marL="914400" lvl="1" indent="0" hangingPunct="1">
              <a:spcBef>
                <a:spcPts val="1120"/>
              </a:spcBef>
              <a:buSzPts val="2800"/>
              <a:buFontTx/>
              <a:buNone/>
            </a:pPr>
            <a:endParaRPr lang="es-ES" dirty="0"/>
          </a:p>
          <a:p>
            <a:pPr marL="914400" lvl="1" indent="0" hangingPunct="1">
              <a:spcBef>
                <a:spcPts val="1120"/>
              </a:spcBef>
              <a:buSzPts val="2800"/>
              <a:buFontTx/>
              <a:buNone/>
            </a:pPr>
            <a:endParaRPr lang="es-ES" dirty="0"/>
          </a:p>
        </p:txBody>
      </p:sp>
      <p:pic>
        <p:nvPicPr>
          <p:cNvPr id="4" name="Google Shape;159;p10">
            <a:extLst>
              <a:ext uri="{FF2B5EF4-FFF2-40B4-BE49-F238E27FC236}">
                <a16:creationId xmlns:a16="http://schemas.microsoft.com/office/drawing/2014/main" id="{A94C638C-9BC6-C225-95DA-E795FDBCE707}"/>
              </a:ext>
            </a:extLst>
          </p:cNvPr>
          <p:cNvPicPr preferRelativeResize="0"/>
          <p:nvPr/>
        </p:nvPicPr>
        <p:blipFill rotWithShape="1">
          <a:blip r:embed="rId2">
            <a:alphaModFix/>
          </a:blip>
          <a:srcRect/>
          <a:stretch/>
        </p:blipFill>
        <p:spPr>
          <a:xfrm>
            <a:off x="298658" y="6199743"/>
            <a:ext cx="10113703" cy="2468246"/>
          </a:xfrm>
          <a:prstGeom prst="rect">
            <a:avLst/>
          </a:prstGeom>
          <a:noFill/>
          <a:ln>
            <a:noFill/>
          </a:ln>
        </p:spPr>
      </p:pic>
      <p:pic>
        <p:nvPicPr>
          <p:cNvPr id="5" name="Google Shape;160;p10">
            <a:extLst>
              <a:ext uri="{FF2B5EF4-FFF2-40B4-BE49-F238E27FC236}">
                <a16:creationId xmlns:a16="http://schemas.microsoft.com/office/drawing/2014/main" id="{2B3257AC-4275-2C3F-26B0-25D6CFAA8CE0}"/>
              </a:ext>
            </a:extLst>
          </p:cNvPr>
          <p:cNvPicPr preferRelativeResize="0"/>
          <p:nvPr/>
        </p:nvPicPr>
        <p:blipFill rotWithShape="1">
          <a:blip r:embed="rId3">
            <a:alphaModFix/>
          </a:blip>
          <a:srcRect/>
          <a:stretch/>
        </p:blipFill>
        <p:spPr>
          <a:xfrm>
            <a:off x="1164210" y="9132984"/>
            <a:ext cx="9248151" cy="3177912"/>
          </a:xfrm>
          <a:prstGeom prst="rect">
            <a:avLst/>
          </a:prstGeom>
          <a:noFill/>
          <a:ln>
            <a:noFill/>
          </a:ln>
        </p:spPr>
      </p:pic>
      <p:sp>
        <p:nvSpPr>
          <p:cNvPr id="6" name="Google Shape;166;p11">
            <a:extLst>
              <a:ext uri="{FF2B5EF4-FFF2-40B4-BE49-F238E27FC236}">
                <a16:creationId xmlns:a16="http://schemas.microsoft.com/office/drawing/2014/main" id="{5B9E5AC1-4472-BC2C-16A5-EBF6DE2A4794}"/>
              </a:ext>
            </a:extLst>
          </p:cNvPr>
          <p:cNvSpPr txBox="1">
            <a:spLocks/>
          </p:cNvSpPr>
          <p:nvPr/>
        </p:nvSpPr>
        <p:spPr>
          <a:xfrm>
            <a:off x="12208900" y="2354129"/>
            <a:ext cx="15386050" cy="9499600"/>
          </a:xfrm>
          <a:prstGeom prst="rect">
            <a:avLst/>
          </a:prstGeom>
          <a:noFill/>
          <a:ln>
            <a:noFill/>
          </a:ln>
        </p:spPr>
        <p:txBody>
          <a:bodyPr spcFirstLastPara="1" wrap="square" lIns="182850" tIns="91400" rIns="182850" bIns="91400" anchor="t" anchorCtr="0">
            <a:noAutofit/>
          </a:bodyPr>
          <a:lstStyle>
            <a:lvl1pPr marL="365125" marR="0" indent="-365125"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spcBef>
                <a:spcPts val="0"/>
              </a:spcBef>
              <a:buSzPts val="3200"/>
              <a:buFontTx/>
              <a:buNone/>
            </a:pPr>
            <a:r>
              <a:rPr lang="es-ES" b="1" dirty="0">
                <a:solidFill>
                  <a:schemeClr val="accent1">
                    <a:lumMod val="75000"/>
                  </a:schemeClr>
                </a:solidFill>
              </a:rPr>
              <a:t>2. </a:t>
            </a:r>
            <a:r>
              <a:rPr lang="es-ES" b="1" dirty="0" err="1">
                <a:solidFill>
                  <a:schemeClr val="accent1">
                    <a:lumMod val="75000"/>
                  </a:schemeClr>
                </a:solidFill>
              </a:rPr>
              <a:t>Operations</a:t>
            </a:r>
            <a:endParaRPr lang="es-ES" b="1" dirty="0">
              <a:solidFill>
                <a:schemeClr val="accent1">
                  <a:lumMod val="75000"/>
                </a:schemeClr>
              </a:solidFill>
            </a:endParaRPr>
          </a:p>
          <a:p>
            <a:pPr marL="1219200" indent="-1219200" hangingPunct="1">
              <a:spcBef>
                <a:spcPts val="1280"/>
              </a:spcBef>
              <a:buSzPts val="3200"/>
            </a:pPr>
            <a:r>
              <a:rPr lang="es-ES" dirty="0" err="1"/>
              <a:t>Subsetting</a:t>
            </a:r>
            <a:r>
              <a:rPr lang="es-ES" dirty="0"/>
              <a:t> (</a:t>
            </a:r>
            <a:r>
              <a:rPr lang="es-ES" dirty="0" err="1"/>
              <a:t>selection</a:t>
            </a:r>
            <a:r>
              <a:rPr lang="es-ES" dirty="0"/>
              <a:t> </a:t>
            </a:r>
            <a:r>
              <a:rPr lang="es-ES" dirty="0" err="1"/>
              <a:t>or</a:t>
            </a:r>
            <a:r>
              <a:rPr lang="es-ES" dirty="0"/>
              <a:t> </a:t>
            </a:r>
            <a:r>
              <a:rPr lang="es-ES" dirty="0" err="1"/>
              <a:t>filtering</a:t>
            </a:r>
            <a:r>
              <a:rPr lang="es-ES" dirty="0"/>
              <a:t>)</a:t>
            </a:r>
          </a:p>
          <a:p>
            <a:pPr marL="1981200" lvl="1" indent="-1066800" hangingPunct="1">
              <a:spcBef>
                <a:spcPts val="1120"/>
              </a:spcBef>
              <a:buSzPts val="2800"/>
            </a:pPr>
            <a:r>
              <a:rPr lang="es-ES" dirty="0" err="1"/>
              <a:t>Extract</a:t>
            </a:r>
            <a:r>
              <a:rPr lang="es-ES" dirty="0"/>
              <a:t> a set </a:t>
            </a:r>
            <a:r>
              <a:rPr lang="es-ES" dirty="0" err="1"/>
              <a:t>of</a:t>
            </a:r>
            <a:r>
              <a:rPr lang="es-ES" dirty="0"/>
              <a:t> </a:t>
            </a:r>
            <a:r>
              <a:rPr lang="es-ES" dirty="0" err="1"/>
              <a:t>information</a:t>
            </a:r>
            <a:endParaRPr lang="es-ES" dirty="0"/>
          </a:p>
          <a:p>
            <a:pPr marL="1219200" indent="-1219200" hangingPunct="1">
              <a:spcBef>
                <a:spcPts val="1280"/>
              </a:spcBef>
              <a:buSzPts val="3200"/>
            </a:pPr>
            <a:r>
              <a:rPr lang="es-ES" dirty="0" err="1"/>
              <a:t>Substructure</a:t>
            </a:r>
            <a:r>
              <a:rPr lang="es-ES" dirty="0"/>
              <a:t> </a:t>
            </a:r>
            <a:r>
              <a:rPr lang="es-ES" dirty="0" err="1"/>
              <a:t>extraction</a:t>
            </a:r>
            <a:r>
              <a:rPr lang="es-ES" dirty="0"/>
              <a:t> (</a:t>
            </a:r>
            <a:r>
              <a:rPr lang="es-ES" dirty="0" err="1"/>
              <a:t>projection</a:t>
            </a:r>
            <a:r>
              <a:rPr lang="es-ES" dirty="0"/>
              <a:t>)</a:t>
            </a:r>
          </a:p>
          <a:p>
            <a:pPr marL="0" indent="0" hangingPunct="1">
              <a:spcBef>
                <a:spcPts val="1280"/>
              </a:spcBef>
              <a:buSzPts val="3200"/>
              <a:buFontTx/>
              <a:buNone/>
            </a:pPr>
            <a:endParaRPr lang="es-ES" dirty="0"/>
          </a:p>
          <a:p>
            <a:pPr marL="1219200" indent="-1219200" hangingPunct="1">
              <a:spcBef>
                <a:spcPts val="1280"/>
              </a:spcBef>
              <a:buSzPts val="3200"/>
            </a:pPr>
            <a:r>
              <a:rPr lang="es-ES" dirty="0" err="1"/>
              <a:t>Union</a:t>
            </a:r>
            <a:endParaRPr lang="es-ES" dirty="0"/>
          </a:p>
          <a:p>
            <a:pPr marL="1219200" indent="-812800" hangingPunct="1">
              <a:spcBef>
                <a:spcPts val="1280"/>
              </a:spcBef>
              <a:buSzPts val="3200"/>
              <a:buFontTx/>
              <a:buNone/>
            </a:pPr>
            <a:endParaRPr lang="es-ES" dirty="0"/>
          </a:p>
          <a:p>
            <a:pPr marL="1219200" indent="-1219200" hangingPunct="1">
              <a:spcBef>
                <a:spcPts val="1280"/>
              </a:spcBef>
              <a:buSzPts val="3200"/>
            </a:pPr>
            <a:r>
              <a:rPr lang="es-ES" dirty="0" err="1"/>
              <a:t>Join</a:t>
            </a:r>
            <a:r>
              <a:rPr lang="es-ES" dirty="0"/>
              <a:t> </a:t>
            </a:r>
          </a:p>
          <a:p>
            <a:pPr marL="1219200" indent="-812800" hangingPunct="1">
              <a:spcBef>
                <a:spcPts val="1280"/>
              </a:spcBef>
              <a:buSzPts val="3200"/>
              <a:buFontTx/>
              <a:buNone/>
            </a:pPr>
            <a:endParaRPr lang="es-ES" dirty="0"/>
          </a:p>
          <a:p>
            <a:pPr marL="0" indent="0" hangingPunct="1">
              <a:spcBef>
                <a:spcPts val="1280"/>
              </a:spcBef>
              <a:buSzPts val="3200"/>
              <a:buFontTx/>
              <a:buNone/>
            </a:pPr>
            <a:r>
              <a:rPr lang="es-ES" dirty="0"/>
              <a:t>	</a:t>
            </a:r>
          </a:p>
        </p:txBody>
      </p:sp>
      <p:pic>
        <p:nvPicPr>
          <p:cNvPr id="7" name="Google Shape;167;p11">
            <a:extLst>
              <a:ext uri="{FF2B5EF4-FFF2-40B4-BE49-F238E27FC236}">
                <a16:creationId xmlns:a16="http://schemas.microsoft.com/office/drawing/2014/main" id="{DE48EEBE-619B-E781-8C9F-D6438AF8E69F}"/>
              </a:ext>
            </a:extLst>
          </p:cNvPr>
          <p:cNvPicPr preferRelativeResize="0"/>
          <p:nvPr/>
        </p:nvPicPr>
        <p:blipFill rotWithShape="1">
          <a:blip r:embed="rId4">
            <a:alphaModFix/>
          </a:blip>
          <a:srcRect/>
          <a:stretch/>
        </p:blipFill>
        <p:spPr>
          <a:xfrm>
            <a:off x="16757308" y="6199743"/>
            <a:ext cx="7328034" cy="1749209"/>
          </a:xfrm>
          <a:prstGeom prst="rect">
            <a:avLst/>
          </a:prstGeom>
          <a:noFill/>
          <a:ln>
            <a:noFill/>
          </a:ln>
        </p:spPr>
      </p:pic>
      <p:pic>
        <p:nvPicPr>
          <p:cNvPr id="8" name="Google Shape;168;p11">
            <a:extLst>
              <a:ext uri="{FF2B5EF4-FFF2-40B4-BE49-F238E27FC236}">
                <a16:creationId xmlns:a16="http://schemas.microsoft.com/office/drawing/2014/main" id="{0FD7379D-A40B-1969-6BDA-FE26D904C702}"/>
              </a:ext>
            </a:extLst>
          </p:cNvPr>
          <p:cNvPicPr preferRelativeResize="0"/>
          <p:nvPr/>
        </p:nvPicPr>
        <p:blipFill rotWithShape="1">
          <a:blip r:embed="rId5">
            <a:alphaModFix/>
          </a:blip>
          <a:srcRect/>
          <a:stretch/>
        </p:blipFill>
        <p:spPr>
          <a:xfrm>
            <a:off x="16641616" y="8258380"/>
            <a:ext cx="7443726" cy="1749209"/>
          </a:xfrm>
          <a:prstGeom prst="rect">
            <a:avLst/>
          </a:prstGeom>
          <a:noFill/>
          <a:ln>
            <a:noFill/>
          </a:ln>
        </p:spPr>
      </p:pic>
      <p:pic>
        <p:nvPicPr>
          <p:cNvPr id="11" name="Google Shape;169;p11">
            <a:extLst>
              <a:ext uri="{FF2B5EF4-FFF2-40B4-BE49-F238E27FC236}">
                <a16:creationId xmlns:a16="http://schemas.microsoft.com/office/drawing/2014/main" id="{E70FE6B8-CAC5-5B12-0F4E-3CCE8672A4B3}"/>
              </a:ext>
            </a:extLst>
          </p:cNvPr>
          <p:cNvPicPr preferRelativeResize="0"/>
          <p:nvPr/>
        </p:nvPicPr>
        <p:blipFill rotWithShape="1">
          <a:blip r:embed="rId6">
            <a:alphaModFix/>
          </a:blip>
          <a:srcRect/>
          <a:stretch/>
        </p:blipFill>
        <p:spPr>
          <a:xfrm>
            <a:off x="12772102" y="10354962"/>
            <a:ext cx="11347039" cy="2505631"/>
          </a:xfrm>
          <a:prstGeom prst="rect">
            <a:avLst/>
          </a:prstGeom>
          <a:noFill/>
          <a:ln>
            <a:noFill/>
          </a:ln>
        </p:spPr>
      </p:pic>
    </p:spTree>
    <p:extLst>
      <p:ext uri="{BB962C8B-B14F-4D97-AF65-F5344CB8AC3E}">
        <p14:creationId xmlns:p14="http://schemas.microsoft.com/office/powerpoint/2010/main" val="17427910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981C8CC-75CA-97F8-40D8-6CC5C16E3026}"/>
              </a:ext>
            </a:extLst>
          </p:cNvPr>
          <p:cNvSpPr txBox="1">
            <a:spLocks/>
          </p:cNvSpPr>
          <p:nvPr/>
        </p:nvSpPr>
        <p:spPr bwMode="auto">
          <a:xfrm>
            <a:off x="1699119" y="3260033"/>
            <a:ext cx="10005392"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lgn="ctr">
              <a:buNone/>
            </a:pPr>
            <a:r>
              <a:rPr lang="es-ES" sz="6400" dirty="0">
                <a:solidFill>
                  <a:schemeClr val="accent1">
                    <a:lumMod val="75000"/>
                  </a:schemeClr>
                </a:solidFill>
              </a:rPr>
              <a:t>HIGH CONCURRENCY</a:t>
            </a:r>
          </a:p>
          <a:p>
            <a:pPr marL="0" indent="0" algn="ctr">
              <a:buNone/>
            </a:pPr>
            <a:r>
              <a:rPr lang="es-ES" sz="6400" dirty="0">
                <a:solidFill>
                  <a:schemeClr val="accent1">
                    <a:lumMod val="75000"/>
                  </a:schemeClr>
                </a:solidFill>
              </a:rPr>
              <a:t>VS</a:t>
            </a:r>
          </a:p>
          <a:p>
            <a:pPr marL="0" indent="0" algn="ctr">
              <a:buNone/>
            </a:pPr>
            <a:r>
              <a:rPr lang="es-ES" sz="6400" dirty="0">
                <a:solidFill>
                  <a:schemeClr val="accent1">
                    <a:lumMod val="75000"/>
                  </a:schemeClr>
                </a:solidFill>
              </a:rPr>
              <a:t>LOW CONSISTENCY</a:t>
            </a:r>
          </a:p>
          <a:p>
            <a:pPr marL="0" indent="0">
              <a:buNone/>
            </a:pPr>
            <a:r>
              <a:rPr lang="es-ES" sz="6400" dirty="0">
                <a:solidFill>
                  <a:schemeClr val="bg2">
                    <a:lumMod val="50000"/>
                  </a:schemeClr>
                </a:solidFill>
              </a:rPr>
              <a:t>Data </a:t>
            </a:r>
            <a:r>
              <a:rPr lang="es-ES" sz="6400" dirty="0" err="1">
                <a:solidFill>
                  <a:schemeClr val="bg2">
                    <a:lumMod val="50000"/>
                  </a:schemeClr>
                </a:solidFill>
              </a:rPr>
              <a:t>partitioning</a:t>
            </a:r>
            <a:r>
              <a:rPr lang="es-ES" sz="6400" dirty="0">
                <a:solidFill>
                  <a:schemeClr val="bg2">
                    <a:lumMod val="50000"/>
                  </a:schemeClr>
                </a:solidFill>
              </a:rPr>
              <a:t>, </a:t>
            </a:r>
          </a:p>
          <a:p>
            <a:pPr marL="0" indent="0">
              <a:buNone/>
            </a:pPr>
            <a:r>
              <a:rPr lang="es-ES" sz="6400" dirty="0">
                <a:solidFill>
                  <a:schemeClr val="bg2">
                    <a:lumMod val="50000"/>
                  </a:schemeClr>
                </a:solidFill>
              </a:rPr>
              <a:t>data </a:t>
            </a:r>
            <a:r>
              <a:rPr lang="es-ES" sz="6400" dirty="0" err="1">
                <a:solidFill>
                  <a:schemeClr val="bg2">
                    <a:lumMod val="50000"/>
                  </a:schemeClr>
                </a:solidFill>
              </a:rPr>
              <a:t>replication</a:t>
            </a:r>
            <a:r>
              <a:rPr lang="es-ES" sz="6400" dirty="0">
                <a:sym typeface="Wingdings" pitchFamily="2" charset="2"/>
              </a:rPr>
              <a:t></a:t>
            </a:r>
          </a:p>
          <a:p>
            <a:pPr marL="0" indent="0">
              <a:buNone/>
            </a:pPr>
            <a:r>
              <a:rPr lang="es-ES" sz="6400" dirty="0">
                <a:sym typeface="Wingdings" pitchFamily="2" charset="2"/>
              </a:rPr>
              <a:t>Data </a:t>
            </a:r>
            <a:r>
              <a:rPr lang="es-ES" sz="6400" dirty="0" err="1">
                <a:sym typeface="Wingdings" pitchFamily="2" charset="2"/>
              </a:rPr>
              <a:t>scalability</a:t>
            </a:r>
            <a:r>
              <a:rPr lang="es-ES" sz="6400" dirty="0">
                <a:sym typeface="Wingdings" pitchFamily="2" charset="2"/>
              </a:rPr>
              <a:t>, </a:t>
            </a:r>
            <a:r>
              <a:rPr lang="es-ES" sz="6400" dirty="0" err="1">
                <a:sym typeface="Wingdings" pitchFamily="2" charset="2"/>
              </a:rPr>
              <a:t>Fault</a:t>
            </a:r>
            <a:r>
              <a:rPr lang="es-ES" sz="6400" dirty="0">
                <a:sym typeface="Wingdings" pitchFamily="2" charset="2"/>
              </a:rPr>
              <a:t> </a:t>
            </a:r>
            <a:r>
              <a:rPr lang="es-ES" sz="6400" dirty="0" err="1">
                <a:sym typeface="Wingdings" pitchFamily="2" charset="2"/>
              </a:rPr>
              <a:t>tolerance</a:t>
            </a:r>
            <a:r>
              <a:rPr lang="es-ES" sz="6400" dirty="0">
                <a:sym typeface="Wingdings" pitchFamily="2" charset="2"/>
              </a:rPr>
              <a:t>, High </a:t>
            </a:r>
            <a:r>
              <a:rPr lang="es-ES" sz="6400" dirty="0" err="1">
                <a:sym typeface="Wingdings" pitchFamily="2" charset="2"/>
              </a:rPr>
              <a:t>concurrency</a:t>
            </a:r>
            <a:endParaRPr lang="en-US" sz="6400" dirty="0"/>
          </a:p>
        </p:txBody>
      </p:sp>
      <p:pic>
        <p:nvPicPr>
          <p:cNvPr id="3" name="Picture 3">
            <a:extLst>
              <a:ext uri="{FF2B5EF4-FFF2-40B4-BE49-F238E27FC236}">
                <a16:creationId xmlns:a16="http://schemas.microsoft.com/office/drawing/2014/main" id="{3B1B6D31-5981-8AF9-953E-74661608C4E7}"/>
              </a:ext>
            </a:extLst>
          </p:cNvPr>
          <p:cNvPicPr>
            <a:picLocks noChangeAspect="1"/>
          </p:cNvPicPr>
          <p:nvPr/>
        </p:nvPicPr>
        <p:blipFill>
          <a:blip r:embed="rId2"/>
          <a:stretch>
            <a:fillRect/>
          </a:stretch>
        </p:blipFill>
        <p:spPr>
          <a:xfrm>
            <a:off x="12192000" y="1"/>
            <a:ext cx="20808864" cy="13715999"/>
          </a:xfrm>
          <a:prstGeom prst="rect">
            <a:avLst/>
          </a:prstGeom>
        </p:spPr>
      </p:pic>
      <p:sp>
        <p:nvSpPr>
          <p:cNvPr id="4" name="Título 1">
            <a:extLst>
              <a:ext uri="{FF2B5EF4-FFF2-40B4-BE49-F238E27FC236}">
                <a16:creationId xmlns:a16="http://schemas.microsoft.com/office/drawing/2014/main" id="{64D3E985-8921-31A3-0A0C-FA9D1809E353}"/>
              </a:ext>
            </a:extLst>
          </p:cNvPr>
          <p:cNvSpPr txBox="1">
            <a:spLocks/>
          </p:cNvSpPr>
          <p:nvPr/>
        </p:nvSpPr>
        <p:spPr>
          <a:xfrm>
            <a:off x="-3405415" y="290286"/>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dirty="0" err="1"/>
              <a:t>What</a:t>
            </a:r>
            <a:r>
              <a:rPr lang="es-ES" dirty="0"/>
              <a:t> </a:t>
            </a:r>
            <a:r>
              <a:rPr lang="es-ES" dirty="0" err="1"/>
              <a:t>is</a:t>
            </a:r>
            <a:r>
              <a:rPr lang="es-ES" dirty="0"/>
              <a:t> a DFS</a:t>
            </a:r>
          </a:p>
        </p:txBody>
      </p:sp>
    </p:spTree>
    <p:extLst>
      <p:ext uri="{BB962C8B-B14F-4D97-AF65-F5344CB8AC3E}">
        <p14:creationId xmlns:p14="http://schemas.microsoft.com/office/powerpoint/2010/main" val="13423113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7383222-3244-E5C8-9192-829ECAF358B1}"/>
              </a:ext>
            </a:extLst>
          </p:cNvPr>
          <p:cNvPicPr>
            <a:picLocks noChangeAspect="1"/>
          </p:cNvPicPr>
          <p:nvPr/>
        </p:nvPicPr>
        <p:blipFill>
          <a:blip r:embed="rId2"/>
          <a:stretch>
            <a:fillRect/>
          </a:stretch>
        </p:blipFill>
        <p:spPr>
          <a:xfrm>
            <a:off x="14090373" y="1824067"/>
            <a:ext cx="7245628" cy="8144558"/>
          </a:xfrm>
          <a:prstGeom prst="rect">
            <a:avLst/>
          </a:prstGeom>
        </p:spPr>
      </p:pic>
      <p:sp>
        <p:nvSpPr>
          <p:cNvPr id="3" name="Título 1">
            <a:extLst>
              <a:ext uri="{FF2B5EF4-FFF2-40B4-BE49-F238E27FC236}">
                <a16:creationId xmlns:a16="http://schemas.microsoft.com/office/drawing/2014/main" id="{6C0383E6-BB67-CEF3-E95B-D0F2AFF5662B}"/>
              </a:ext>
            </a:extLst>
          </p:cNvPr>
          <p:cNvSpPr txBox="1">
            <a:spLocks/>
          </p:cNvSpPr>
          <p:nvPr/>
        </p:nvSpPr>
        <p:spPr>
          <a:xfrm>
            <a:off x="1689100" y="355600"/>
            <a:ext cx="21005800" cy="2286000"/>
          </a:xfrm>
          <a:prstGeom prst="rect">
            <a:avLst/>
          </a:prstGeom>
        </p:spPr>
        <p:txBody>
          <a:bodyPr>
            <a:normAutofit fontScale="9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err="1"/>
              <a:t>Scalable</a:t>
            </a:r>
            <a:r>
              <a:rPr lang="es-ES" b="1" dirty="0"/>
              <a:t> </a:t>
            </a:r>
            <a:r>
              <a:rPr lang="es-ES" b="1" dirty="0" err="1"/>
              <a:t>computing</a:t>
            </a:r>
            <a:r>
              <a:rPr lang="es-ES" b="1" dirty="0"/>
              <a:t> </a:t>
            </a:r>
            <a:r>
              <a:rPr lang="es-ES" b="1" dirty="0" err="1"/>
              <a:t>over</a:t>
            </a:r>
            <a:r>
              <a:rPr lang="es-ES" b="1" dirty="0"/>
              <a:t> Internet</a:t>
            </a:r>
          </a:p>
        </p:txBody>
      </p:sp>
      <p:sp>
        <p:nvSpPr>
          <p:cNvPr id="4" name="Content Placeholder 3">
            <a:extLst>
              <a:ext uri="{FF2B5EF4-FFF2-40B4-BE49-F238E27FC236}">
                <a16:creationId xmlns:a16="http://schemas.microsoft.com/office/drawing/2014/main" id="{0124B47E-FE7D-8C14-B8A7-43D13F45EE10}"/>
              </a:ext>
            </a:extLst>
          </p:cNvPr>
          <p:cNvSpPr txBox="1">
            <a:spLocks/>
          </p:cNvSpPr>
          <p:nvPr/>
        </p:nvSpPr>
        <p:spPr bwMode="auto">
          <a:xfrm>
            <a:off x="2186608" y="3476417"/>
            <a:ext cx="10005392"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6400" dirty="0" err="1"/>
              <a:t>Commodity</a:t>
            </a:r>
            <a:r>
              <a:rPr lang="es-ES" sz="6400" dirty="0"/>
              <a:t> </a:t>
            </a:r>
            <a:r>
              <a:rPr lang="es-ES" sz="6400" dirty="0" err="1"/>
              <a:t>clusters</a:t>
            </a:r>
            <a:r>
              <a:rPr lang="es-ES" sz="6400" dirty="0"/>
              <a:t>, </a:t>
            </a:r>
            <a:r>
              <a:rPr lang="es-ES" sz="6400" dirty="0" err="1"/>
              <a:t>parallel</a:t>
            </a:r>
            <a:r>
              <a:rPr lang="es-ES" sz="6400" dirty="0"/>
              <a:t> </a:t>
            </a:r>
            <a:r>
              <a:rPr lang="es-ES" sz="6400" dirty="0" err="1"/>
              <a:t>computer</a:t>
            </a:r>
            <a:r>
              <a:rPr lang="es-ES" sz="6400" dirty="0"/>
              <a:t> </a:t>
            </a:r>
            <a:r>
              <a:rPr lang="es-ES" sz="6400" dirty="0" err="1"/>
              <a:t>with</a:t>
            </a:r>
            <a:r>
              <a:rPr lang="es-ES" sz="6400" dirty="0"/>
              <a:t> </a:t>
            </a:r>
            <a:r>
              <a:rPr lang="es-ES" sz="6400" dirty="0" err="1"/>
              <a:t>an</a:t>
            </a:r>
            <a:r>
              <a:rPr lang="es-ES" sz="6400" dirty="0"/>
              <a:t> </a:t>
            </a:r>
            <a:r>
              <a:rPr lang="es-ES" sz="6400" dirty="0" err="1"/>
              <a:t>average</a:t>
            </a:r>
            <a:r>
              <a:rPr lang="es-ES" sz="6400" dirty="0"/>
              <a:t> of </a:t>
            </a:r>
            <a:r>
              <a:rPr lang="es-ES" sz="6400" dirty="0" err="1"/>
              <a:t>computing</a:t>
            </a:r>
            <a:r>
              <a:rPr lang="es-ES" sz="6400" dirty="0"/>
              <a:t> </a:t>
            </a:r>
            <a:r>
              <a:rPr lang="es-ES" sz="6400" dirty="0" err="1"/>
              <a:t>nodes</a:t>
            </a:r>
            <a:r>
              <a:rPr lang="es-ES" sz="6400" dirty="0"/>
              <a:t>. </a:t>
            </a:r>
            <a:r>
              <a:rPr lang="es-ES" sz="6400" dirty="0" err="1"/>
              <a:t>Not</a:t>
            </a:r>
            <a:r>
              <a:rPr lang="es-ES" sz="6400" dirty="0"/>
              <a:t> </a:t>
            </a:r>
            <a:r>
              <a:rPr lang="es-ES" sz="6400" dirty="0" err="1"/>
              <a:t>powerfull</a:t>
            </a:r>
            <a:r>
              <a:rPr lang="es-ES" sz="6400" dirty="0"/>
              <a:t> as </a:t>
            </a:r>
            <a:r>
              <a:rPr lang="es-ES" sz="6400" dirty="0" err="1"/>
              <a:t>parallel</a:t>
            </a:r>
            <a:r>
              <a:rPr lang="es-ES" sz="6400" dirty="0"/>
              <a:t> </a:t>
            </a:r>
            <a:r>
              <a:rPr lang="es-ES" sz="6400" dirty="0" err="1"/>
              <a:t>computers</a:t>
            </a:r>
            <a:r>
              <a:rPr lang="es-ES" sz="6400" dirty="0"/>
              <a:t>, </a:t>
            </a:r>
            <a:r>
              <a:rPr lang="es-ES" sz="6400" dirty="0" err="1"/>
              <a:t>but</a:t>
            </a:r>
            <a:r>
              <a:rPr lang="es-ES" sz="6400" dirty="0"/>
              <a:t> are more </a:t>
            </a:r>
            <a:r>
              <a:rPr lang="es-ES" sz="6400" dirty="0" err="1"/>
              <a:t>generic</a:t>
            </a:r>
            <a:r>
              <a:rPr lang="es-ES" sz="6400" dirty="0"/>
              <a:t>.</a:t>
            </a:r>
          </a:p>
          <a:p>
            <a:pPr marL="0" indent="0">
              <a:buNone/>
            </a:pPr>
            <a:r>
              <a:rPr lang="es-ES" sz="6400" dirty="0"/>
              <a:t>In internet </a:t>
            </a:r>
            <a:r>
              <a:rPr lang="es-ES" sz="6400" dirty="0" err="1"/>
              <a:t>is</a:t>
            </a:r>
            <a:r>
              <a:rPr lang="es-ES" sz="6400" dirty="0"/>
              <a:t> </a:t>
            </a:r>
            <a:r>
              <a:rPr lang="es-ES" sz="6400" dirty="0" err="1"/>
              <a:t>called</a:t>
            </a:r>
            <a:r>
              <a:rPr lang="es-ES" sz="6400" dirty="0"/>
              <a:t> </a:t>
            </a:r>
            <a:r>
              <a:rPr lang="es-ES" sz="6400" dirty="0" err="1"/>
              <a:t>SoC</a:t>
            </a:r>
            <a:r>
              <a:rPr lang="es-ES" sz="6400" dirty="0"/>
              <a:t> (</a:t>
            </a:r>
            <a:r>
              <a:rPr lang="es-ES" sz="6400" dirty="0" err="1"/>
              <a:t>Service</a:t>
            </a:r>
            <a:r>
              <a:rPr lang="es-ES" sz="6400" dirty="0"/>
              <a:t> </a:t>
            </a:r>
            <a:r>
              <a:rPr lang="es-ES" sz="6400" dirty="0" err="1"/>
              <a:t>oriented</a:t>
            </a:r>
            <a:r>
              <a:rPr lang="es-ES" sz="6400" dirty="0"/>
              <a:t> Computing)</a:t>
            </a:r>
            <a:endParaRPr lang="en-US" sz="6400" dirty="0"/>
          </a:p>
        </p:txBody>
      </p:sp>
      <p:pic>
        <p:nvPicPr>
          <p:cNvPr id="5" name="Picture 4">
            <a:extLst>
              <a:ext uri="{FF2B5EF4-FFF2-40B4-BE49-F238E27FC236}">
                <a16:creationId xmlns:a16="http://schemas.microsoft.com/office/drawing/2014/main" id="{D4BC0126-EAF7-37B1-9354-876538EB79FF}"/>
              </a:ext>
            </a:extLst>
          </p:cNvPr>
          <p:cNvPicPr>
            <a:picLocks noChangeAspect="1"/>
          </p:cNvPicPr>
          <p:nvPr/>
        </p:nvPicPr>
        <p:blipFill>
          <a:blip r:embed="rId3"/>
          <a:stretch>
            <a:fillRect/>
          </a:stretch>
        </p:blipFill>
        <p:spPr>
          <a:xfrm>
            <a:off x="13757414" y="9108931"/>
            <a:ext cx="7911546" cy="2783002"/>
          </a:xfrm>
          <a:prstGeom prst="rect">
            <a:avLst/>
          </a:prstGeom>
        </p:spPr>
      </p:pic>
    </p:spTree>
    <p:extLst>
      <p:ext uri="{BB962C8B-B14F-4D97-AF65-F5344CB8AC3E}">
        <p14:creationId xmlns:p14="http://schemas.microsoft.com/office/powerpoint/2010/main" val="33905066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359000-33EB-E433-0823-009CCB7F9929}"/>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err="1">
                <a:solidFill>
                  <a:schemeClr val="accent1">
                    <a:lumMod val="75000"/>
                  </a:schemeClr>
                </a:solidFill>
              </a:rPr>
              <a:t>Models</a:t>
            </a:r>
            <a:r>
              <a:rPr lang="es-ES" b="1" dirty="0">
                <a:solidFill>
                  <a:schemeClr val="accent1">
                    <a:lumMod val="75000"/>
                  </a:schemeClr>
                </a:solidFill>
              </a:rPr>
              <a:t> </a:t>
            </a:r>
            <a:r>
              <a:rPr lang="es-ES" b="1" dirty="0" err="1">
                <a:solidFill>
                  <a:schemeClr val="accent1">
                    <a:lumMod val="75000"/>
                  </a:schemeClr>
                </a:solidFill>
              </a:rPr>
              <a:t>for</a:t>
            </a:r>
            <a:r>
              <a:rPr lang="es-ES" b="1" dirty="0">
                <a:solidFill>
                  <a:schemeClr val="accent1">
                    <a:lumMod val="75000"/>
                  </a:schemeClr>
                </a:solidFill>
              </a:rPr>
              <a:t> Big Data</a:t>
            </a:r>
          </a:p>
        </p:txBody>
      </p:sp>
      <p:sp>
        <p:nvSpPr>
          <p:cNvPr id="3" name="Content Placeholder 3">
            <a:extLst>
              <a:ext uri="{FF2B5EF4-FFF2-40B4-BE49-F238E27FC236}">
                <a16:creationId xmlns:a16="http://schemas.microsoft.com/office/drawing/2014/main" id="{96FCC933-F30C-2788-96C2-2FD95D87F309}"/>
              </a:ext>
            </a:extLst>
          </p:cNvPr>
          <p:cNvSpPr txBox="1">
            <a:spLocks/>
          </p:cNvSpPr>
          <p:nvPr/>
        </p:nvSpPr>
        <p:spPr bwMode="auto">
          <a:xfrm>
            <a:off x="3419062" y="4216400"/>
            <a:ext cx="17440688"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6400" dirty="0" err="1"/>
              <a:t>Programming</a:t>
            </a:r>
            <a:r>
              <a:rPr lang="es-ES" sz="6400" dirty="0"/>
              <a:t> </a:t>
            </a:r>
            <a:r>
              <a:rPr lang="es-ES" sz="6400" dirty="0" err="1"/>
              <a:t>Models</a:t>
            </a:r>
            <a:r>
              <a:rPr lang="es-ES" sz="6400" dirty="0"/>
              <a:t> </a:t>
            </a:r>
            <a:r>
              <a:rPr lang="es-ES" sz="6400" dirty="0">
                <a:sym typeface="Wingdings" pitchFamily="2" charset="2"/>
              </a:rPr>
              <a:t>= </a:t>
            </a:r>
            <a:r>
              <a:rPr lang="es-ES" sz="6400" dirty="0" err="1">
                <a:sym typeface="Wingdings" pitchFamily="2" charset="2"/>
              </a:rPr>
              <a:t>abstractions</a:t>
            </a:r>
            <a:endParaRPr lang="es-ES" sz="6400" dirty="0">
              <a:sym typeface="Wingdings" pitchFamily="2" charset="2"/>
            </a:endParaRPr>
          </a:p>
          <a:p>
            <a:pPr marL="0" indent="0">
              <a:buNone/>
            </a:pPr>
            <a:r>
              <a:rPr lang="es-ES" sz="6400" dirty="0" err="1">
                <a:sym typeface="Wingdings" pitchFamily="2" charset="2"/>
              </a:rPr>
              <a:t>Runtime</a:t>
            </a:r>
            <a:r>
              <a:rPr lang="es-ES" sz="6400" dirty="0">
                <a:sym typeface="Wingdings" pitchFamily="2" charset="2"/>
              </a:rPr>
              <a:t> </a:t>
            </a:r>
            <a:r>
              <a:rPr lang="es-ES" sz="6400" dirty="0" err="1">
                <a:sym typeface="Wingdings" pitchFamily="2" charset="2"/>
              </a:rPr>
              <a:t>libraries</a:t>
            </a:r>
            <a:r>
              <a:rPr lang="es-ES" sz="6400" dirty="0">
                <a:sym typeface="Wingdings" pitchFamily="2" charset="2"/>
              </a:rPr>
              <a:t> + </a:t>
            </a:r>
            <a:r>
              <a:rPr lang="es-ES" sz="6400" dirty="0" err="1">
                <a:sym typeface="Wingdings" pitchFamily="2" charset="2"/>
              </a:rPr>
              <a:t>Programming</a:t>
            </a:r>
            <a:r>
              <a:rPr lang="es-ES" sz="6400" dirty="0">
                <a:sym typeface="Wingdings" pitchFamily="2" charset="2"/>
              </a:rPr>
              <a:t> </a:t>
            </a:r>
            <a:r>
              <a:rPr lang="es-ES" sz="6400" dirty="0" err="1">
                <a:sym typeface="Wingdings" pitchFamily="2" charset="2"/>
              </a:rPr>
              <a:t>lenguages</a:t>
            </a:r>
            <a:endParaRPr lang="es-ES" sz="6400" dirty="0">
              <a:sym typeface="Wingdings" pitchFamily="2" charset="2"/>
            </a:endParaRPr>
          </a:p>
          <a:p>
            <a:pPr marL="0" indent="0">
              <a:buNone/>
            </a:pPr>
            <a:endParaRPr lang="es-ES" sz="6400" dirty="0">
              <a:sym typeface="Wingdings" pitchFamily="2" charset="2"/>
            </a:endParaRPr>
          </a:p>
          <a:p>
            <a:pPr marL="0" indent="0">
              <a:buNone/>
            </a:pPr>
            <a:r>
              <a:rPr lang="es-ES" sz="6400" dirty="0" err="1">
                <a:sym typeface="Wingdings" pitchFamily="2" charset="2"/>
              </a:rPr>
              <a:t>Programming</a:t>
            </a:r>
            <a:r>
              <a:rPr lang="es-ES" sz="6400" dirty="0">
                <a:sym typeface="Wingdings" pitchFamily="2" charset="2"/>
              </a:rPr>
              <a:t> Big Data </a:t>
            </a:r>
            <a:r>
              <a:rPr lang="es-ES" sz="6400" dirty="0" err="1">
                <a:sym typeface="Wingdings" pitchFamily="2" charset="2"/>
              </a:rPr>
              <a:t>ModelProgrammability</a:t>
            </a:r>
            <a:r>
              <a:rPr lang="es-ES" sz="6400" dirty="0">
                <a:sym typeface="Wingdings" pitchFamily="2" charset="2"/>
              </a:rPr>
              <a:t> </a:t>
            </a:r>
            <a:r>
              <a:rPr lang="es-ES" sz="6400" dirty="0" err="1">
                <a:sym typeface="Wingdings" pitchFamily="2" charset="2"/>
              </a:rPr>
              <a:t>on</a:t>
            </a:r>
            <a:r>
              <a:rPr lang="es-ES" sz="6400" dirty="0">
                <a:sym typeface="Wingdings" pitchFamily="2" charset="2"/>
              </a:rPr>
              <a:t> top of DFS</a:t>
            </a:r>
            <a:endParaRPr lang="en-US" sz="6400" dirty="0"/>
          </a:p>
        </p:txBody>
      </p:sp>
    </p:spTree>
    <p:extLst>
      <p:ext uri="{BB962C8B-B14F-4D97-AF65-F5344CB8AC3E}">
        <p14:creationId xmlns:p14="http://schemas.microsoft.com/office/powerpoint/2010/main" val="8889097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ED8AC-A89D-E305-51DD-0D9D340BAAF4}"/>
              </a:ext>
            </a:extLst>
          </p:cNvPr>
          <p:cNvSpPr txBox="1">
            <a:spLocks/>
          </p:cNvSpPr>
          <p:nvPr/>
        </p:nvSpPr>
        <p:spPr>
          <a:xfrm>
            <a:off x="1689100" y="355600"/>
            <a:ext cx="21005800" cy="2286000"/>
          </a:xfrm>
          <a:prstGeom prst="rect">
            <a:avLst/>
          </a:prstGeom>
        </p:spPr>
        <p:txBody>
          <a:bodyPr>
            <a:normAutofit fontScale="9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err="1">
                <a:solidFill>
                  <a:schemeClr val="accent1">
                    <a:lumMod val="75000"/>
                  </a:schemeClr>
                </a:solidFill>
              </a:rPr>
              <a:t>Models</a:t>
            </a:r>
            <a:r>
              <a:rPr lang="es-ES" b="1" dirty="0">
                <a:solidFill>
                  <a:schemeClr val="accent1">
                    <a:lumMod val="75000"/>
                  </a:schemeClr>
                </a:solidFill>
              </a:rPr>
              <a:t> </a:t>
            </a:r>
            <a:r>
              <a:rPr lang="es-ES" b="1" dirty="0" err="1">
                <a:solidFill>
                  <a:schemeClr val="accent1">
                    <a:lumMod val="75000"/>
                  </a:schemeClr>
                </a:solidFill>
              </a:rPr>
              <a:t>for</a:t>
            </a:r>
            <a:r>
              <a:rPr lang="es-ES" b="1" dirty="0">
                <a:solidFill>
                  <a:schemeClr val="accent1">
                    <a:lumMod val="75000"/>
                  </a:schemeClr>
                </a:solidFill>
              </a:rPr>
              <a:t> Big Data, </a:t>
            </a:r>
            <a:r>
              <a:rPr lang="es-ES" b="1" dirty="0" err="1">
                <a:solidFill>
                  <a:schemeClr val="accent1">
                    <a:lumMod val="75000"/>
                  </a:schemeClr>
                </a:solidFill>
              </a:rPr>
              <a:t>requeriments</a:t>
            </a:r>
            <a:endParaRPr lang="es-ES" b="1" dirty="0">
              <a:solidFill>
                <a:schemeClr val="accent1">
                  <a:lumMod val="75000"/>
                </a:schemeClr>
              </a:solidFill>
            </a:endParaRPr>
          </a:p>
        </p:txBody>
      </p:sp>
      <p:sp>
        <p:nvSpPr>
          <p:cNvPr id="3" name="Content Placeholder 3">
            <a:extLst>
              <a:ext uri="{FF2B5EF4-FFF2-40B4-BE49-F238E27FC236}">
                <a16:creationId xmlns:a16="http://schemas.microsoft.com/office/drawing/2014/main" id="{1190528F-D519-B489-A3EF-9187C8C268B8}"/>
              </a:ext>
            </a:extLst>
          </p:cNvPr>
          <p:cNvSpPr txBox="1">
            <a:spLocks/>
          </p:cNvSpPr>
          <p:nvPr/>
        </p:nvSpPr>
        <p:spPr bwMode="auto">
          <a:xfrm>
            <a:off x="3101014" y="3580300"/>
            <a:ext cx="17440688"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1028700" indent="-1028700">
              <a:buAutoNum type="arabicPeriod"/>
            </a:pPr>
            <a:r>
              <a:rPr lang="es-ES" sz="6400" dirty="0" err="1"/>
              <a:t>Support</a:t>
            </a:r>
            <a:r>
              <a:rPr lang="es-ES" sz="6400" dirty="0"/>
              <a:t> BD </a:t>
            </a:r>
            <a:r>
              <a:rPr lang="es-ES" sz="6400" dirty="0" err="1"/>
              <a:t>operations</a:t>
            </a:r>
            <a:r>
              <a:rPr lang="es-ES" sz="6400" dirty="0"/>
              <a:t>:</a:t>
            </a:r>
          </a:p>
          <a:p>
            <a:pPr marL="1790700" lvl="1" indent="-1028700">
              <a:buAutoNum type="arabicPeriod"/>
            </a:pPr>
            <a:r>
              <a:rPr lang="es-ES" sz="5600" b="0" dirty="0">
                <a:solidFill>
                  <a:schemeClr val="bg2">
                    <a:lumMod val="50000"/>
                  </a:schemeClr>
                </a:solidFill>
              </a:rPr>
              <a:t>Split </a:t>
            </a:r>
            <a:r>
              <a:rPr lang="es-ES" sz="5600" b="0" dirty="0" err="1">
                <a:solidFill>
                  <a:schemeClr val="bg2">
                    <a:lumMod val="50000"/>
                  </a:schemeClr>
                </a:solidFill>
              </a:rPr>
              <a:t>volumes</a:t>
            </a:r>
            <a:r>
              <a:rPr lang="es-ES" sz="5600" b="0" dirty="0">
                <a:solidFill>
                  <a:schemeClr val="bg2">
                    <a:lumMod val="50000"/>
                  </a:schemeClr>
                </a:solidFill>
              </a:rPr>
              <a:t> of data</a:t>
            </a:r>
          </a:p>
          <a:p>
            <a:pPr marL="1790700" lvl="1" indent="-1028700">
              <a:buAutoNum type="arabicPeriod"/>
            </a:pPr>
            <a:r>
              <a:rPr lang="es-ES" sz="5600" b="0" dirty="0">
                <a:solidFill>
                  <a:schemeClr val="bg2">
                    <a:lumMod val="50000"/>
                  </a:schemeClr>
                </a:solidFill>
              </a:rPr>
              <a:t>Access data </a:t>
            </a:r>
            <a:r>
              <a:rPr lang="es-ES" sz="5600" b="0" dirty="0" err="1">
                <a:solidFill>
                  <a:schemeClr val="bg2">
                    <a:lumMod val="50000"/>
                  </a:schemeClr>
                </a:solidFill>
              </a:rPr>
              <a:t>fast</a:t>
            </a:r>
            <a:endParaRPr lang="es-ES" sz="5600" b="0" dirty="0">
              <a:solidFill>
                <a:schemeClr val="bg2">
                  <a:lumMod val="50000"/>
                </a:schemeClr>
              </a:solidFill>
            </a:endParaRPr>
          </a:p>
          <a:p>
            <a:pPr marL="1028700" indent="-1028700">
              <a:buAutoNum type="arabicPeriod"/>
            </a:pPr>
            <a:r>
              <a:rPr lang="es-ES" sz="6400" dirty="0" err="1"/>
              <a:t>Handle</a:t>
            </a:r>
            <a:r>
              <a:rPr lang="es-ES" sz="6400" dirty="0"/>
              <a:t> </a:t>
            </a:r>
            <a:r>
              <a:rPr lang="es-ES" sz="6400" dirty="0" err="1"/>
              <a:t>Fault</a:t>
            </a:r>
            <a:r>
              <a:rPr lang="es-ES" sz="6400" dirty="0"/>
              <a:t> </a:t>
            </a:r>
            <a:r>
              <a:rPr lang="es-ES" sz="6400" dirty="0" err="1"/>
              <a:t>tolerance</a:t>
            </a:r>
            <a:endParaRPr lang="es-ES" sz="6400" dirty="0"/>
          </a:p>
          <a:p>
            <a:pPr marL="1790700" lvl="1" indent="-1028700">
              <a:buAutoNum type="arabicPeriod"/>
            </a:pPr>
            <a:r>
              <a:rPr lang="es-ES" sz="5600" b="0" dirty="0" err="1">
                <a:solidFill>
                  <a:schemeClr val="bg2">
                    <a:lumMod val="50000"/>
                  </a:schemeClr>
                </a:solidFill>
              </a:rPr>
              <a:t>Replicate</a:t>
            </a:r>
            <a:r>
              <a:rPr lang="es-ES" sz="5600" b="0" dirty="0">
                <a:solidFill>
                  <a:schemeClr val="bg2">
                    <a:lumMod val="50000"/>
                  </a:schemeClr>
                </a:solidFill>
              </a:rPr>
              <a:t> data </a:t>
            </a:r>
            <a:r>
              <a:rPr lang="es-ES" sz="5600" b="0" dirty="0" err="1">
                <a:solidFill>
                  <a:schemeClr val="bg2">
                    <a:lumMod val="50000"/>
                  </a:schemeClr>
                </a:solidFill>
              </a:rPr>
              <a:t>partitions</a:t>
            </a:r>
            <a:endParaRPr lang="es-ES" sz="5600" b="0" dirty="0">
              <a:solidFill>
                <a:schemeClr val="bg2">
                  <a:lumMod val="50000"/>
                </a:schemeClr>
              </a:solidFill>
            </a:endParaRPr>
          </a:p>
          <a:p>
            <a:pPr marL="1790700" lvl="1" indent="-1028700">
              <a:buAutoNum type="arabicPeriod"/>
            </a:pPr>
            <a:r>
              <a:rPr lang="es-ES" sz="5600" b="0" dirty="0" err="1">
                <a:solidFill>
                  <a:schemeClr val="bg2">
                    <a:lumMod val="50000"/>
                  </a:schemeClr>
                </a:solidFill>
              </a:rPr>
              <a:t>Recover</a:t>
            </a:r>
            <a:r>
              <a:rPr lang="es-ES" sz="5600" b="0" dirty="0">
                <a:solidFill>
                  <a:schemeClr val="bg2">
                    <a:lumMod val="50000"/>
                  </a:schemeClr>
                </a:solidFill>
              </a:rPr>
              <a:t> files</a:t>
            </a:r>
          </a:p>
          <a:p>
            <a:pPr marL="1028700" indent="-1028700">
              <a:buAutoNum type="arabicPeriod"/>
            </a:pPr>
            <a:r>
              <a:rPr lang="es-ES" sz="6400" dirty="0" err="1"/>
              <a:t>Enable</a:t>
            </a:r>
            <a:r>
              <a:rPr lang="es-ES" sz="6400" dirty="0"/>
              <a:t> </a:t>
            </a:r>
            <a:r>
              <a:rPr lang="es-ES" sz="6400" dirty="0" err="1"/>
              <a:t>adding</a:t>
            </a:r>
            <a:r>
              <a:rPr lang="es-ES" sz="6400" dirty="0"/>
              <a:t> more racks</a:t>
            </a:r>
          </a:p>
          <a:p>
            <a:pPr marL="1028700" indent="-1028700">
              <a:buAutoNum type="arabicPeriod"/>
            </a:pPr>
            <a:r>
              <a:rPr lang="es-ES" sz="6400" dirty="0" err="1"/>
              <a:t>Optimized</a:t>
            </a:r>
            <a:r>
              <a:rPr lang="es-ES" sz="6400" dirty="0"/>
              <a:t> </a:t>
            </a:r>
            <a:r>
              <a:rPr lang="es-ES" sz="6400" dirty="0" err="1"/>
              <a:t>for</a:t>
            </a:r>
            <a:r>
              <a:rPr lang="es-ES" sz="6400" dirty="0"/>
              <a:t> </a:t>
            </a:r>
            <a:r>
              <a:rPr lang="es-ES" sz="6400" dirty="0" err="1"/>
              <a:t>specific</a:t>
            </a:r>
            <a:r>
              <a:rPr lang="es-ES" sz="6400" dirty="0"/>
              <a:t> data sets</a:t>
            </a:r>
            <a:endParaRPr lang="en-US" sz="6400" dirty="0"/>
          </a:p>
        </p:txBody>
      </p:sp>
      <p:pic>
        <p:nvPicPr>
          <p:cNvPr id="4" name="Picture 2">
            <a:extLst>
              <a:ext uri="{FF2B5EF4-FFF2-40B4-BE49-F238E27FC236}">
                <a16:creationId xmlns:a16="http://schemas.microsoft.com/office/drawing/2014/main" id="{B5430D2F-339A-AC77-B628-A8C1DF96C120}"/>
              </a:ext>
            </a:extLst>
          </p:cNvPr>
          <p:cNvPicPr>
            <a:picLocks noChangeAspect="1"/>
          </p:cNvPicPr>
          <p:nvPr/>
        </p:nvPicPr>
        <p:blipFill>
          <a:blip r:embed="rId2"/>
          <a:stretch>
            <a:fillRect/>
          </a:stretch>
        </p:blipFill>
        <p:spPr>
          <a:xfrm>
            <a:off x="15016183" y="7434469"/>
            <a:ext cx="6319818" cy="2001718"/>
          </a:xfrm>
          <a:prstGeom prst="rect">
            <a:avLst/>
          </a:prstGeom>
        </p:spPr>
      </p:pic>
    </p:spTree>
    <p:extLst>
      <p:ext uri="{BB962C8B-B14F-4D97-AF65-F5344CB8AC3E}">
        <p14:creationId xmlns:p14="http://schemas.microsoft.com/office/powerpoint/2010/main" val="13283757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F669490F-5A5B-B21C-18AB-501083B9B906}"/>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b="1" dirty="0"/>
              <a:t>4W’s and 1H</a:t>
            </a:r>
          </a:p>
        </p:txBody>
      </p:sp>
      <p:sp>
        <p:nvSpPr>
          <p:cNvPr id="11" name="Content Placeholder 3">
            <a:extLst>
              <a:ext uri="{FF2B5EF4-FFF2-40B4-BE49-F238E27FC236}">
                <a16:creationId xmlns:a16="http://schemas.microsoft.com/office/drawing/2014/main" id="{3F098ADB-C898-D32C-CE57-C60E0B2E6DCE}"/>
              </a:ext>
            </a:extLst>
          </p:cNvPr>
          <p:cNvSpPr txBox="1">
            <a:spLocks/>
          </p:cNvSpPr>
          <p:nvPr/>
        </p:nvSpPr>
        <p:spPr bwMode="auto">
          <a:xfrm>
            <a:off x="7816889" y="2641600"/>
            <a:ext cx="17440690"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r>
              <a:rPr lang="es-ES" sz="9600" dirty="0" err="1">
                <a:solidFill>
                  <a:schemeClr val="accent1">
                    <a:lumMod val="75000"/>
                  </a:schemeClr>
                </a:solidFill>
              </a:rPr>
              <a:t>W</a:t>
            </a:r>
            <a:r>
              <a:rPr lang="es-ES" sz="6400" dirty="0" err="1"/>
              <a:t>hat</a:t>
            </a:r>
            <a:r>
              <a:rPr lang="es-ES" sz="6400" dirty="0"/>
              <a:t> </a:t>
            </a:r>
            <a:r>
              <a:rPr lang="es-ES" sz="6400" dirty="0" err="1"/>
              <a:t>is</a:t>
            </a:r>
            <a:r>
              <a:rPr lang="es-ES" sz="6400" dirty="0"/>
              <a:t> in </a:t>
            </a:r>
            <a:r>
              <a:rPr lang="es-ES" sz="6400" dirty="0" err="1"/>
              <a:t>Ecosystem</a:t>
            </a:r>
            <a:r>
              <a:rPr lang="es-ES" sz="6400" dirty="0"/>
              <a:t>?</a:t>
            </a:r>
          </a:p>
          <a:p>
            <a:pPr marL="0" indent="0">
              <a:buNone/>
            </a:pPr>
            <a:r>
              <a:rPr lang="es-ES" sz="9600" dirty="0" err="1">
                <a:solidFill>
                  <a:schemeClr val="accent1">
                    <a:lumMod val="75000"/>
                  </a:schemeClr>
                </a:solidFill>
              </a:rPr>
              <a:t>W</a:t>
            </a:r>
            <a:r>
              <a:rPr lang="es-ES" sz="6400" dirty="0" err="1"/>
              <a:t>hy</a:t>
            </a:r>
            <a:r>
              <a:rPr lang="es-ES" sz="6400" dirty="0"/>
              <a:t> </a:t>
            </a:r>
            <a:r>
              <a:rPr lang="es-ES" sz="6400" dirty="0" err="1"/>
              <a:t>is</a:t>
            </a:r>
            <a:r>
              <a:rPr lang="es-ES" sz="6400" dirty="0"/>
              <a:t> beneficial?</a:t>
            </a:r>
          </a:p>
          <a:p>
            <a:pPr marL="0" indent="0">
              <a:buNone/>
            </a:pPr>
            <a:r>
              <a:rPr lang="es-ES" sz="9600" dirty="0" err="1">
                <a:solidFill>
                  <a:schemeClr val="accent1">
                    <a:lumMod val="75000"/>
                  </a:schemeClr>
                </a:solidFill>
              </a:rPr>
              <a:t>W</a:t>
            </a:r>
            <a:r>
              <a:rPr lang="es-ES" sz="6400" dirty="0" err="1"/>
              <a:t>here</a:t>
            </a:r>
            <a:r>
              <a:rPr lang="es-ES" sz="6400" dirty="0"/>
              <a:t> </a:t>
            </a:r>
            <a:r>
              <a:rPr lang="es-ES" sz="6400" dirty="0" err="1"/>
              <a:t>is</a:t>
            </a:r>
            <a:r>
              <a:rPr lang="es-ES" sz="6400" dirty="0"/>
              <a:t> </a:t>
            </a:r>
            <a:r>
              <a:rPr lang="es-ES" sz="6400" dirty="0" err="1"/>
              <a:t>it</a:t>
            </a:r>
            <a:r>
              <a:rPr lang="es-ES" sz="6400" dirty="0"/>
              <a:t> </a:t>
            </a:r>
            <a:r>
              <a:rPr lang="es-ES" sz="6400" dirty="0" err="1"/>
              <a:t>used</a:t>
            </a:r>
            <a:r>
              <a:rPr lang="es-ES" sz="6400" dirty="0"/>
              <a:t>?</a:t>
            </a:r>
          </a:p>
          <a:p>
            <a:pPr marL="0" indent="0">
              <a:buNone/>
            </a:pPr>
            <a:r>
              <a:rPr lang="es-ES" sz="9600" dirty="0" err="1">
                <a:solidFill>
                  <a:schemeClr val="accent1">
                    <a:lumMod val="75000"/>
                  </a:schemeClr>
                </a:solidFill>
              </a:rPr>
              <a:t>W</a:t>
            </a:r>
            <a:r>
              <a:rPr lang="es-ES" sz="6400" dirty="0" err="1"/>
              <a:t>ho</a:t>
            </a:r>
            <a:r>
              <a:rPr lang="es-ES" sz="6400" dirty="0"/>
              <a:t> uses </a:t>
            </a:r>
            <a:r>
              <a:rPr lang="es-ES" sz="6400" dirty="0" err="1"/>
              <a:t>it</a:t>
            </a:r>
            <a:r>
              <a:rPr lang="es-ES" sz="6400" dirty="0"/>
              <a:t>?</a:t>
            </a:r>
          </a:p>
          <a:p>
            <a:pPr marL="0" indent="0">
              <a:buNone/>
            </a:pPr>
            <a:r>
              <a:rPr lang="es-ES" sz="9600" dirty="0" err="1">
                <a:solidFill>
                  <a:schemeClr val="accent1">
                    <a:lumMod val="75000"/>
                  </a:schemeClr>
                </a:solidFill>
              </a:rPr>
              <a:t>H</a:t>
            </a:r>
            <a:r>
              <a:rPr lang="es-ES" sz="6400" dirty="0" err="1"/>
              <a:t>ow</a:t>
            </a:r>
            <a:r>
              <a:rPr lang="es-ES" sz="6400" dirty="0"/>
              <a:t> do </a:t>
            </a:r>
            <a:r>
              <a:rPr lang="es-ES" sz="6400" dirty="0" err="1"/>
              <a:t>these</a:t>
            </a:r>
            <a:r>
              <a:rPr lang="es-ES" sz="6400" dirty="0"/>
              <a:t> </a:t>
            </a:r>
            <a:r>
              <a:rPr lang="es-ES" sz="6400" dirty="0" err="1"/>
              <a:t>tools</a:t>
            </a:r>
            <a:r>
              <a:rPr lang="es-ES" sz="6400" dirty="0"/>
              <a:t> </a:t>
            </a:r>
            <a:r>
              <a:rPr lang="es-ES" sz="6400" dirty="0" err="1"/>
              <a:t>work</a:t>
            </a:r>
            <a:r>
              <a:rPr lang="es-ES" sz="6400" dirty="0"/>
              <a:t>?</a:t>
            </a:r>
          </a:p>
          <a:p>
            <a:pPr marL="0" indent="0">
              <a:buNone/>
            </a:pPr>
            <a:endParaRPr lang="es-ES" sz="6400" dirty="0"/>
          </a:p>
          <a:p>
            <a:pPr marL="0" indent="0">
              <a:buNone/>
            </a:pPr>
            <a:endParaRPr lang="en-US" sz="6400" dirty="0"/>
          </a:p>
        </p:txBody>
      </p:sp>
    </p:spTree>
    <p:extLst>
      <p:ext uri="{BB962C8B-B14F-4D97-AF65-F5344CB8AC3E}">
        <p14:creationId xmlns:p14="http://schemas.microsoft.com/office/powerpoint/2010/main" val="19387377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DDE5C5-4F21-F153-7FC4-2C66E5971633}"/>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When consider Hadoop</a:t>
            </a:r>
            <a:endParaRPr lang="es-ES" dirty="0"/>
          </a:p>
        </p:txBody>
      </p:sp>
      <p:sp>
        <p:nvSpPr>
          <p:cNvPr id="3" name="Content Placeholder 3">
            <a:extLst>
              <a:ext uri="{FF2B5EF4-FFF2-40B4-BE49-F238E27FC236}">
                <a16:creationId xmlns:a16="http://schemas.microsoft.com/office/drawing/2014/main" id="{E2A5FECC-775E-5B33-81F0-269FFD4D7B3B}"/>
              </a:ext>
            </a:extLst>
          </p:cNvPr>
          <p:cNvSpPr txBox="1">
            <a:spLocks/>
          </p:cNvSpPr>
          <p:nvPr/>
        </p:nvSpPr>
        <p:spPr bwMode="auto">
          <a:xfrm>
            <a:off x="3419061" y="2518474"/>
            <a:ext cx="17440690" cy="949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lvl1pPr marL="609600" indent="-609600" algn="l" rtl="0" eaLnBrk="0" fontAlgn="base" hangingPunct="0">
              <a:spcBef>
                <a:spcPct val="20000"/>
              </a:spcBef>
              <a:spcAft>
                <a:spcPct val="0"/>
              </a:spcAft>
              <a:buClr>
                <a:srgbClr val="2060AA"/>
              </a:buClr>
              <a:buFont typeface="Times" charset="0"/>
              <a:buChar char="•"/>
              <a:defRPr sz="3200">
                <a:solidFill>
                  <a:schemeClr val="tx1"/>
                </a:solidFill>
                <a:latin typeface="+mn-lt"/>
                <a:ea typeface="ＭＳ Ｐゴシック" charset="0"/>
                <a:cs typeface="ＭＳ Ｐゴシック" charset="0"/>
              </a:defRPr>
            </a:lvl1pPr>
            <a:lvl2pPr marL="990600" indent="-533400" algn="l" rtl="0" eaLnBrk="0" fontAlgn="base" hangingPunct="0">
              <a:spcBef>
                <a:spcPct val="20000"/>
              </a:spcBef>
              <a:spcAft>
                <a:spcPct val="0"/>
              </a:spcAft>
              <a:buClr>
                <a:srgbClr val="2060AA"/>
              </a:buClr>
              <a:buFont typeface="Times" charset="0"/>
              <a:buChar char="–"/>
              <a:defRPr sz="2800">
                <a:solidFill>
                  <a:schemeClr val="tx1"/>
                </a:solidFill>
                <a:latin typeface="+mn-lt"/>
                <a:ea typeface="ＭＳ Ｐゴシック" charset="0"/>
              </a:defRPr>
            </a:lvl2pPr>
            <a:lvl3pPr marL="1371600" indent="-457200" algn="l" rtl="0" eaLnBrk="0" fontAlgn="base" hangingPunct="0">
              <a:spcBef>
                <a:spcPct val="20000"/>
              </a:spcBef>
              <a:spcAft>
                <a:spcPct val="0"/>
              </a:spcAft>
              <a:buClr>
                <a:srgbClr val="2060AA"/>
              </a:buClr>
              <a:buFont typeface="Times" charset="0"/>
              <a:buChar char="•"/>
              <a:defRPr sz="2400">
                <a:solidFill>
                  <a:schemeClr val="tx1"/>
                </a:solidFill>
                <a:latin typeface="+mn-lt"/>
                <a:ea typeface="ＭＳ Ｐゴシック" charset="0"/>
              </a:defRPr>
            </a:lvl3pPr>
            <a:lvl4pPr marL="17526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4pPr>
            <a:lvl5pPr marL="2209800" indent="-381000" algn="l" rtl="0" eaLnBrk="0" fontAlgn="base" hangingPunct="0">
              <a:spcBef>
                <a:spcPct val="20000"/>
              </a:spcBef>
              <a:spcAft>
                <a:spcPct val="0"/>
              </a:spcAft>
              <a:buClr>
                <a:srgbClr val="2060AA"/>
              </a:buClr>
              <a:buFont typeface="Times" charset="0"/>
              <a:buChar char="»"/>
              <a:defRPr sz="2000">
                <a:solidFill>
                  <a:schemeClr val="tx1"/>
                </a:solidFill>
                <a:latin typeface="+mn-lt"/>
                <a:ea typeface="ＭＳ Ｐゴシック" charset="0"/>
              </a:defRPr>
            </a:lvl5pPr>
            <a:lvl6pPr marL="2667000" indent="-381000" algn="l" rtl="0" fontAlgn="base">
              <a:spcBef>
                <a:spcPct val="20000"/>
              </a:spcBef>
              <a:spcAft>
                <a:spcPct val="0"/>
              </a:spcAft>
              <a:buClr>
                <a:srgbClr val="2060AA"/>
              </a:buClr>
              <a:buFont typeface="Times"/>
              <a:buChar char="»"/>
              <a:defRPr sz="2000">
                <a:solidFill>
                  <a:schemeClr val="tx1"/>
                </a:solidFill>
                <a:latin typeface="+mn-lt"/>
              </a:defRPr>
            </a:lvl6pPr>
            <a:lvl7pPr marL="3124200" indent="-381000" algn="l" rtl="0" fontAlgn="base">
              <a:spcBef>
                <a:spcPct val="20000"/>
              </a:spcBef>
              <a:spcAft>
                <a:spcPct val="0"/>
              </a:spcAft>
              <a:buClr>
                <a:srgbClr val="2060AA"/>
              </a:buClr>
              <a:buFont typeface="Times"/>
              <a:buChar char="»"/>
              <a:defRPr sz="2000">
                <a:solidFill>
                  <a:schemeClr val="tx1"/>
                </a:solidFill>
                <a:latin typeface="+mn-lt"/>
              </a:defRPr>
            </a:lvl7pPr>
            <a:lvl8pPr marL="3581400" indent="-381000" algn="l" rtl="0" fontAlgn="base">
              <a:spcBef>
                <a:spcPct val="20000"/>
              </a:spcBef>
              <a:spcAft>
                <a:spcPct val="0"/>
              </a:spcAft>
              <a:buClr>
                <a:srgbClr val="2060AA"/>
              </a:buClr>
              <a:buFont typeface="Times"/>
              <a:buChar char="»"/>
              <a:defRPr sz="2000">
                <a:solidFill>
                  <a:schemeClr val="tx1"/>
                </a:solidFill>
                <a:latin typeface="+mn-lt"/>
              </a:defRPr>
            </a:lvl8pPr>
            <a:lvl9pPr marL="4038600" indent="-381000" algn="l" rtl="0" fontAlgn="base">
              <a:spcBef>
                <a:spcPct val="20000"/>
              </a:spcBef>
              <a:spcAft>
                <a:spcPct val="0"/>
              </a:spcAft>
              <a:buClr>
                <a:srgbClr val="2060AA"/>
              </a:buClr>
              <a:buFont typeface="Times"/>
              <a:buChar char="»"/>
              <a:defRPr sz="2000">
                <a:solidFill>
                  <a:schemeClr val="tx1"/>
                </a:solidFill>
                <a:latin typeface="+mn-lt"/>
              </a:defRPr>
            </a:lvl9pPr>
          </a:lstStyle>
          <a:p>
            <a:pPr marL="0" indent="0">
              <a:buNone/>
            </a:pPr>
            <a:endParaRPr lang="es-ES" sz="6400" dirty="0"/>
          </a:p>
          <a:p>
            <a:pPr marL="1028700" indent="-1028700">
              <a:buAutoNum type="arabicPeriod"/>
            </a:pPr>
            <a:r>
              <a:rPr lang="es-ES" sz="6400" dirty="0" err="1"/>
              <a:t>Future</a:t>
            </a:r>
            <a:r>
              <a:rPr lang="es-ES" sz="6400" dirty="0"/>
              <a:t> </a:t>
            </a:r>
            <a:r>
              <a:rPr lang="es-ES" sz="6400" dirty="0" err="1"/>
              <a:t>anticipated</a:t>
            </a:r>
            <a:r>
              <a:rPr lang="es-ES" sz="6400" dirty="0"/>
              <a:t> data </a:t>
            </a:r>
            <a:r>
              <a:rPr lang="es-ES" sz="6400" dirty="0" err="1"/>
              <a:t>growth</a:t>
            </a:r>
            <a:endParaRPr lang="es-ES" sz="6400" dirty="0"/>
          </a:p>
          <a:p>
            <a:pPr marL="1028700" indent="-1028700">
              <a:buAutoNum type="arabicPeriod"/>
            </a:pPr>
            <a:r>
              <a:rPr lang="es-ES" sz="6400" dirty="0"/>
              <a:t>Long </a:t>
            </a:r>
            <a:r>
              <a:rPr lang="es-ES" sz="6400" dirty="0" err="1"/>
              <a:t>term</a:t>
            </a:r>
            <a:r>
              <a:rPr lang="es-ES" sz="6400" dirty="0"/>
              <a:t> </a:t>
            </a:r>
            <a:r>
              <a:rPr lang="es-ES" sz="6400" dirty="0" err="1"/>
              <a:t>availability</a:t>
            </a:r>
            <a:r>
              <a:rPr lang="es-ES" sz="6400" dirty="0"/>
              <a:t> data</a:t>
            </a:r>
          </a:p>
          <a:p>
            <a:pPr marL="1028700" indent="-1028700">
              <a:buAutoNum type="arabicPeriod"/>
            </a:pPr>
            <a:r>
              <a:rPr lang="es-ES" sz="6400" dirty="0"/>
              <a:t>High </a:t>
            </a:r>
            <a:r>
              <a:rPr lang="es-ES" sz="6400" dirty="0" err="1"/>
              <a:t>Volume</a:t>
            </a:r>
            <a:r>
              <a:rPr lang="es-ES" sz="6400" dirty="0"/>
              <a:t> and </a:t>
            </a:r>
            <a:r>
              <a:rPr lang="es-ES" sz="6400" dirty="0" err="1"/>
              <a:t>variety</a:t>
            </a:r>
            <a:endParaRPr lang="es-ES" sz="6400" dirty="0"/>
          </a:p>
          <a:p>
            <a:pPr marL="1028700" indent="-1028700">
              <a:buAutoNum type="arabicPeriod"/>
            </a:pPr>
            <a:r>
              <a:rPr lang="es-ES" sz="6400" dirty="0" err="1"/>
              <a:t>Multiple</a:t>
            </a:r>
            <a:r>
              <a:rPr lang="es-ES" sz="6400" dirty="0"/>
              <a:t> apps </a:t>
            </a:r>
            <a:r>
              <a:rPr lang="es-ES" sz="6400" dirty="0" err="1"/>
              <a:t>over</a:t>
            </a:r>
            <a:r>
              <a:rPr lang="es-ES" sz="6400" dirty="0"/>
              <a:t> </a:t>
            </a:r>
            <a:r>
              <a:rPr lang="es-ES" sz="6400" dirty="0" err="1"/>
              <a:t>the</a:t>
            </a:r>
            <a:r>
              <a:rPr lang="es-ES" sz="6400" dirty="0"/>
              <a:t> </a:t>
            </a:r>
            <a:r>
              <a:rPr lang="es-ES" sz="6400" dirty="0" err="1"/>
              <a:t>same</a:t>
            </a:r>
            <a:r>
              <a:rPr lang="es-ES" sz="6400" dirty="0"/>
              <a:t> data store</a:t>
            </a:r>
          </a:p>
          <a:p>
            <a:pPr marL="1028700" indent="-1028700">
              <a:buAutoNum type="arabicPeriod"/>
            </a:pPr>
            <a:r>
              <a:rPr lang="es-ES" sz="6400" dirty="0"/>
              <a:t>Data </a:t>
            </a:r>
            <a:r>
              <a:rPr lang="es-ES" sz="6400" dirty="0" err="1"/>
              <a:t>parallelism</a:t>
            </a:r>
            <a:r>
              <a:rPr lang="es-ES" sz="6400" dirty="0"/>
              <a:t> </a:t>
            </a:r>
            <a:r>
              <a:rPr lang="es-ES" sz="6400" dirty="0" err="1"/>
              <a:t>approach</a:t>
            </a:r>
            <a:endParaRPr lang="es-ES" sz="6400" dirty="0"/>
          </a:p>
          <a:p>
            <a:pPr marL="1790700" lvl="1" indent="-1028700">
              <a:buFont typeface="+mj-lt"/>
              <a:buAutoNum type="alphaLcParenR"/>
            </a:pPr>
            <a:r>
              <a:rPr lang="es-ES" sz="5600" dirty="0"/>
              <a:t>Security (</a:t>
            </a:r>
            <a:r>
              <a:rPr lang="es-ES" sz="5600" dirty="0" err="1"/>
              <a:t>ranger</a:t>
            </a:r>
            <a:r>
              <a:rPr lang="es-ES" sz="5600" dirty="0"/>
              <a:t> </a:t>
            </a:r>
            <a:r>
              <a:rPr lang="es-ES" sz="5600" dirty="0" err="1"/>
              <a:t>from</a:t>
            </a:r>
            <a:r>
              <a:rPr lang="es-ES" sz="5600" dirty="0"/>
              <a:t> apache Project)</a:t>
            </a:r>
          </a:p>
          <a:p>
            <a:pPr marL="1790700" lvl="1" indent="-1028700">
              <a:buFont typeface="+mj-lt"/>
              <a:buAutoNum type="alphaLcParenR"/>
            </a:pPr>
            <a:r>
              <a:rPr lang="es-ES" sz="5600" dirty="0" err="1"/>
              <a:t>Analytical</a:t>
            </a:r>
            <a:r>
              <a:rPr lang="es-ES" sz="5600" dirty="0"/>
              <a:t> </a:t>
            </a:r>
            <a:r>
              <a:rPr lang="es-ES" sz="5600" dirty="0" err="1"/>
              <a:t>Queries</a:t>
            </a:r>
            <a:r>
              <a:rPr lang="es-ES" sz="5600" dirty="0"/>
              <a:t> (tez </a:t>
            </a:r>
            <a:r>
              <a:rPr lang="es-ES" sz="5600" dirty="0" err="1"/>
              <a:t>from</a:t>
            </a:r>
            <a:r>
              <a:rPr lang="es-ES" sz="5600" dirty="0"/>
              <a:t> apache Project)</a:t>
            </a:r>
          </a:p>
          <a:p>
            <a:pPr marL="1790700" lvl="1" indent="-1028700">
              <a:buFont typeface="+mj-lt"/>
              <a:buAutoNum type="alphaLcParenR"/>
            </a:pPr>
            <a:r>
              <a:rPr lang="es-ES" sz="5600" dirty="0" err="1"/>
              <a:t>Latency</a:t>
            </a:r>
            <a:r>
              <a:rPr lang="es-ES" sz="5600" dirty="0"/>
              <a:t> </a:t>
            </a:r>
            <a:r>
              <a:rPr lang="es-ES" sz="5600" dirty="0" err="1"/>
              <a:t>sensitive</a:t>
            </a:r>
            <a:r>
              <a:rPr lang="es-ES" sz="5600" dirty="0"/>
              <a:t> (drill &amp; </a:t>
            </a:r>
            <a:r>
              <a:rPr lang="es-ES" sz="5600" dirty="0" err="1"/>
              <a:t>storm</a:t>
            </a:r>
            <a:r>
              <a:rPr lang="es-ES" sz="5600" dirty="0"/>
              <a:t> apache Project)</a:t>
            </a:r>
          </a:p>
          <a:p>
            <a:pPr marL="0" indent="0">
              <a:buNone/>
            </a:pPr>
            <a:endParaRPr lang="es-ES" sz="6400" dirty="0"/>
          </a:p>
          <a:p>
            <a:pPr marL="0" indent="0">
              <a:buNone/>
            </a:pPr>
            <a:endParaRPr lang="en-US" sz="6400" dirty="0"/>
          </a:p>
        </p:txBody>
      </p:sp>
    </p:spTree>
    <p:extLst>
      <p:ext uri="{BB962C8B-B14F-4D97-AF65-F5344CB8AC3E}">
        <p14:creationId xmlns:p14="http://schemas.microsoft.com/office/powerpoint/2010/main" val="23680909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6637D2-4894-3F7E-0AA3-EFFF4E447CCC}"/>
              </a:ext>
            </a:extLst>
          </p:cNvPr>
          <p:cNvSpPr txBox="1">
            <a:spLocks/>
          </p:cNvSpPr>
          <p:nvPr/>
        </p:nvSpPr>
        <p:spPr>
          <a:xfrm>
            <a:off x="1689100" y="355600"/>
            <a:ext cx="21005800" cy="2286000"/>
          </a:xfrm>
          <a:prstGeom prst="rect">
            <a:avLst/>
          </a:prstGeom>
        </p:spPr>
        <p:txBody>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a:lstStyle>
          <a:p>
            <a:pPr hangingPunct="1"/>
            <a:r>
              <a:rPr lang="es-ES"/>
              <a:t>When consider Hadoop(2)</a:t>
            </a:r>
            <a:endParaRPr lang="es-ES" dirty="0"/>
          </a:p>
        </p:txBody>
      </p:sp>
      <p:pic>
        <p:nvPicPr>
          <p:cNvPr id="3" name="Picture 3">
            <a:extLst>
              <a:ext uri="{FF2B5EF4-FFF2-40B4-BE49-F238E27FC236}">
                <a16:creationId xmlns:a16="http://schemas.microsoft.com/office/drawing/2014/main" id="{59B08C04-AFC8-9341-2C43-F52A7E153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186" y="2830499"/>
            <a:ext cx="11475488" cy="10752502"/>
          </a:xfrm>
          <a:prstGeom prst="rect">
            <a:avLst/>
          </a:prstGeom>
        </p:spPr>
      </p:pic>
    </p:spTree>
    <p:extLst>
      <p:ext uri="{BB962C8B-B14F-4D97-AF65-F5344CB8AC3E}">
        <p14:creationId xmlns:p14="http://schemas.microsoft.com/office/powerpoint/2010/main" val="3566370620"/>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TotalTime>
  <Words>765</Words>
  <Application>Microsoft Macintosh PowerPoint</Application>
  <PresentationFormat>Personalizado</PresentationFormat>
  <Paragraphs>131</Paragraphs>
  <Slides>24</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24</vt:i4>
      </vt:variant>
    </vt:vector>
  </HeadingPairs>
  <TitlesOfParts>
    <vt:vector size="36" baseType="lpstr">
      <vt:lpstr>Arial</vt:lpstr>
      <vt:lpstr>Helvetica Light</vt:lpstr>
      <vt:lpstr>Helvetica Neue</vt:lpstr>
      <vt:lpstr>Helvetica Neue Light</vt:lpstr>
      <vt:lpstr>Helvetica Neue Medium</vt:lpstr>
      <vt:lpstr>Laurentian Std</vt:lpstr>
      <vt:lpstr>Laurentian Std SemiBold</vt:lpstr>
      <vt:lpstr>Seravek</vt:lpstr>
      <vt:lpstr>Seravek Light</vt:lpstr>
      <vt:lpstr>Times</vt:lpstr>
      <vt:lpstr>Wingdings</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Microsoft Office User</cp:lastModifiedBy>
  <cp:revision>4</cp:revision>
  <dcterms:modified xsi:type="dcterms:W3CDTF">2023-03-07T23:16:00Z</dcterms:modified>
</cp:coreProperties>
</file>